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05" r:id="rId2"/>
    <p:sldId id="311" r:id="rId3"/>
    <p:sldId id="299" r:id="rId4"/>
    <p:sldId id="301" r:id="rId5"/>
    <p:sldId id="302" r:id="rId6"/>
    <p:sldId id="307" r:id="rId7"/>
    <p:sldId id="309" r:id="rId8"/>
    <p:sldId id="286" r:id="rId9"/>
    <p:sldId id="258" r:id="rId10"/>
    <p:sldId id="310" r:id="rId11"/>
    <p:sldId id="260" r:id="rId12"/>
    <p:sldId id="257" r:id="rId13"/>
    <p:sldId id="261" r:id="rId14"/>
    <p:sldId id="297" r:id="rId15"/>
    <p:sldId id="285" r:id="rId16"/>
    <p:sldId id="30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0" autoAdjust="0"/>
    <p:restoredTop sz="94675" autoAdjust="0"/>
  </p:normalViewPr>
  <p:slideViewPr>
    <p:cSldViewPr>
      <p:cViewPr varScale="1">
        <p:scale>
          <a:sx n="79" d="100"/>
          <a:sy n="79" d="100"/>
        </p:scale>
        <p:origin x="11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07B01-220A-4758-84BD-28532BBB818C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237C6-AE2D-478E-8FC5-CC2CE3EC28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04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59435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Energy</a:t>
            </a:r>
            <a:r>
              <a:rPr lang="nl-NL" baseline="0" dirty="0"/>
              <a:t> policy was </a:t>
            </a:r>
            <a:r>
              <a:rPr lang="nl-NL" baseline="0" dirty="0" err="1"/>
              <a:t>and</a:t>
            </a:r>
            <a:r>
              <a:rPr lang="nl-NL" baseline="0" dirty="0"/>
              <a:t> </a:t>
            </a:r>
            <a:r>
              <a:rPr lang="nl-NL" baseline="0" dirty="0" err="1"/>
              <a:t>will</a:t>
            </a:r>
            <a:r>
              <a:rPr lang="nl-NL" baseline="0" dirty="0"/>
              <a:t> </a:t>
            </a:r>
            <a:r>
              <a:rPr lang="nl-NL" baseline="0" dirty="0" err="1"/>
              <a:t>contnue</a:t>
            </a:r>
            <a:r>
              <a:rPr lang="nl-NL" baseline="0" dirty="0"/>
              <a:t> </a:t>
            </a:r>
            <a:r>
              <a:rPr lang="nl-NL" baseline="0" dirty="0" err="1"/>
              <a:t>to</a:t>
            </a:r>
            <a:r>
              <a:rPr lang="nl-NL" baseline="0" dirty="0"/>
              <a:t> </a:t>
            </a:r>
            <a:r>
              <a:rPr lang="nl-NL" baseline="0" dirty="0" err="1"/>
              <a:t>be</a:t>
            </a:r>
            <a:r>
              <a:rPr lang="nl-NL" baseline="0" dirty="0"/>
              <a:t> important </a:t>
            </a:r>
            <a:r>
              <a:rPr lang="nl-NL" baseline="0" dirty="0" err="1"/>
              <a:t>for</a:t>
            </a:r>
            <a:r>
              <a:rPr lang="nl-NL" baseline="0" dirty="0"/>
              <a:t> air </a:t>
            </a:r>
            <a:r>
              <a:rPr lang="nl-NL" baseline="0" dirty="0" err="1"/>
              <a:t>quality</a:t>
            </a:r>
            <a:r>
              <a:rPr lang="nl-NL" baseline="0" dirty="0"/>
              <a:t> (</a:t>
            </a:r>
            <a:r>
              <a:rPr lang="nl-NL" baseline="0" dirty="0" err="1"/>
              <a:t>see</a:t>
            </a:r>
            <a:r>
              <a:rPr lang="nl-NL" baseline="0" dirty="0"/>
              <a:t> </a:t>
            </a:r>
            <a:r>
              <a:rPr lang="nl-NL" baseline="0" dirty="0" err="1"/>
              <a:t>also</a:t>
            </a:r>
            <a:r>
              <a:rPr lang="nl-NL" baseline="0" dirty="0"/>
              <a:t> IEA-special report)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237C6-AE2D-478E-8FC5-CC2CE3EC285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00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Översyn genomfördes 2011-2013 </a:t>
            </a:r>
          </a:p>
          <a:p>
            <a:endParaRPr lang="sv-SE" dirty="0"/>
          </a:p>
          <a:p>
            <a:r>
              <a:rPr lang="sv-SE" dirty="0"/>
              <a:t>Trots</a:t>
            </a:r>
            <a:r>
              <a:rPr lang="sv-SE" baseline="0" dirty="0"/>
              <a:t> framgång med att minska på utsläppen kvarstår stora problem med övergödning, marknära ozon och negativa hälsoeffekter av luft (främst partiklar).</a:t>
            </a:r>
          </a:p>
          <a:p>
            <a:endParaRPr lang="sv-SE" baseline="0" dirty="0"/>
          </a:p>
          <a:p>
            <a:r>
              <a:rPr lang="sv-SE" baseline="0" dirty="0"/>
              <a:t>400 000 </a:t>
            </a:r>
            <a:r>
              <a:rPr lang="sv-SE" baseline="0" dirty="0" err="1"/>
              <a:t>förtida</a:t>
            </a:r>
            <a:r>
              <a:rPr lang="sv-SE" baseline="0" dirty="0"/>
              <a:t> dödsfall per år i EU (2010)</a:t>
            </a:r>
            <a:endParaRPr lang="sv-SE" dirty="0"/>
          </a:p>
          <a:p>
            <a:endParaRPr lang="sv-SE" dirty="0"/>
          </a:p>
          <a:p>
            <a:r>
              <a:rPr lang="sv-SE" dirty="0"/>
              <a:t>Viktiga områden som pekades ut var dieselbilar (Euro5),</a:t>
            </a:r>
            <a:r>
              <a:rPr lang="sv-SE" baseline="0" dirty="0"/>
              <a:t> jordbruk, mellanstora förbränningsanläggningar, arbetsmaskiner och internationell sjöfart.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Strategin hade mål</a:t>
            </a:r>
            <a:r>
              <a:rPr lang="sv-SE" baseline="0" dirty="0"/>
              <a:t> på kort och lång sikt</a:t>
            </a:r>
          </a:p>
          <a:p>
            <a:endParaRPr lang="sv-SE" baseline="0" dirty="0"/>
          </a:p>
          <a:p>
            <a:r>
              <a:rPr lang="sv-SE" baseline="0" dirty="0"/>
              <a:t>Kort sikt: klara EU:s gränsvärden för luftkvalitet, senast 2020</a:t>
            </a:r>
          </a:p>
          <a:p>
            <a:endParaRPr lang="sv-SE" baseline="0" dirty="0"/>
          </a:p>
          <a:p>
            <a:r>
              <a:rPr lang="sv-SE" baseline="0" dirty="0"/>
              <a:t>Lång sikt: nya mål till 2030 och stakar ut vägen mot de långsiktiga målen (2050), bl.a. WHOs riktlinjer och kritisk belastning</a:t>
            </a:r>
          </a:p>
          <a:p>
            <a:endParaRPr lang="sv-SE" baseline="0" dirty="0"/>
          </a:p>
          <a:p>
            <a:endParaRPr lang="sv-SE" baseline="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2222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Hur har KOM tagit fram sitt förslag,</a:t>
            </a:r>
            <a:r>
              <a:rPr lang="sv-SE" baseline="0" dirty="0"/>
              <a:t> GAINS  med inriktning mot hälsa (PM) följt av en justering för att optimera övergödning och effekter av ozon</a:t>
            </a:r>
          </a:p>
          <a:p>
            <a:endParaRPr lang="sv-SE" baseline="0" dirty="0"/>
          </a:p>
          <a:p>
            <a:r>
              <a:rPr lang="sv-SE" baseline="0" dirty="0"/>
              <a:t>KOM hade även med utsläppstak för metan men detta föll bort i förhandlingarna. </a:t>
            </a:r>
          </a:p>
          <a:p>
            <a:endParaRPr lang="sv-SE" baseline="0" dirty="0"/>
          </a:p>
          <a:p>
            <a:endParaRPr lang="sv-SE" baseline="0" dirty="0"/>
          </a:p>
          <a:p>
            <a:r>
              <a:rPr lang="sv-SE" baseline="0" dirty="0"/>
              <a:t>70 % av den tekniskt möjliga åtgärdspotentialen för att reducera hälsoeffekter av PM</a:t>
            </a:r>
          </a:p>
          <a:p>
            <a:endParaRPr lang="sv-SE" baseline="0" dirty="0"/>
          </a:p>
          <a:p>
            <a:endParaRPr lang="sv-SE" baseline="0" dirty="0"/>
          </a:p>
          <a:p>
            <a:r>
              <a:rPr lang="sv-SE" baseline="0" dirty="0"/>
              <a:t>Detta landade i </a:t>
            </a:r>
            <a:r>
              <a:rPr lang="sv-SE" baseline="0" dirty="0" err="1"/>
              <a:t>KOMs</a:t>
            </a:r>
            <a:r>
              <a:rPr lang="sv-SE" baseline="0" dirty="0"/>
              <a:t> förslag till att minska hälsoeffekter mellan 2005 och 2030 med </a:t>
            </a:r>
            <a:r>
              <a:rPr lang="sv-SE" b="1" baseline="0" dirty="0"/>
              <a:t>52 %</a:t>
            </a:r>
            <a:r>
              <a:rPr lang="sv-SE" b="0" baseline="0" dirty="0"/>
              <a:t> och ekosystemeffekter med </a:t>
            </a:r>
            <a:r>
              <a:rPr lang="sv-SE" b="1" baseline="0" dirty="0"/>
              <a:t>35 %</a:t>
            </a:r>
          </a:p>
          <a:p>
            <a:endParaRPr lang="sv-SE" baseline="0" dirty="0"/>
          </a:p>
          <a:p>
            <a:r>
              <a:rPr lang="sv-SE" dirty="0"/>
              <a:t>Jämfört</a:t>
            </a:r>
            <a:r>
              <a:rPr lang="sv-SE" baseline="0" dirty="0"/>
              <a:t> med nollalternativet där hälsoeffekterna skulle minska med </a:t>
            </a:r>
            <a:r>
              <a:rPr lang="sv-SE" b="1" baseline="0" dirty="0"/>
              <a:t>40 %</a:t>
            </a:r>
            <a:r>
              <a:rPr lang="sv-SE" baseline="0" dirty="0"/>
              <a:t> och ekosystemeffekter med </a:t>
            </a:r>
            <a:r>
              <a:rPr lang="sv-SE" b="1" baseline="0" dirty="0"/>
              <a:t>22 %</a:t>
            </a: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916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linje med åtaganden från Göteborgsprotokollet som reviderades 2012, har inte trätt i kraft ännu.</a:t>
            </a:r>
          </a:p>
          <a:p>
            <a:endParaRPr lang="sv-SE" dirty="0"/>
          </a:p>
          <a:p>
            <a:r>
              <a:rPr lang="sv-SE" dirty="0"/>
              <a:t>Skall i princip motsvara</a:t>
            </a:r>
            <a:r>
              <a:rPr lang="sv-SE" baseline="0" dirty="0"/>
              <a:t> nuvarande lagstiftning (</a:t>
            </a:r>
            <a:r>
              <a:rPr lang="sv-SE" baseline="0" dirty="0" err="1"/>
              <a:t>baseline</a:t>
            </a:r>
            <a:r>
              <a:rPr lang="sv-SE" baseline="0" dirty="0"/>
              <a:t>), syftet med GP var att förnya åtaganden och få med nya parter.</a:t>
            </a:r>
          </a:p>
          <a:p>
            <a:endParaRPr lang="sv-SE" baseline="0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70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Hur har KOM tagit fram sitt förslag,</a:t>
            </a:r>
            <a:r>
              <a:rPr lang="sv-SE" baseline="0" dirty="0"/>
              <a:t> GAINS  med inriktning mot hälsa (PM) följt av en justering för att optimera övergödning och effekter av ozon</a:t>
            </a:r>
          </a:p>
          <a:p>
            <a:endParaRPr lang="sv-SE" baseline="0" dirty="0"/>
          </a:p>
          <a:p>
            <a:r>
              <a:rPr lang="sv-SE" baseline="0" dirty="0"/>
              <a:t>KOM hade även med utsläppstak för metan men detta föll bort i förhandlingarna. </a:t>
            </a:r>
          </a:p>
          <a:p>
            <a:endParaRPr lang="sv-SE" baseline="0" dirty="0"/>
          </a:p>
          <a:p>
            <a:endParaRPr lang="sv-SE" baseline="0" dirty="0"/>
          </a:p>
          <a:p>
            <a:r>
              <a:rPr lang="sv-SE" baseline="0" dirty="0"/>
              <a:t>70 % av den tekniskt möjliga åtgärdspotentialen för att reducera hälsoeffekter av PM</a:t>
            </a:r>
          </a:p>
          <a:p>
            <a:endParaRPr lang="sv-SE" baseline="0" dirty="0"/>
          </a:p>
          <a:p>
            <a:endParaRPr lang="sv-SE" baseline="0" dirty="0"/>
          </a:p>
          <a:p>
            <a:r>
              <a:rPr lang="sv-SE" baseline="0" dirty="0"/>
              <a:t>Detta landade i </a:t>
            </a:r>
            <a:r>
              <a:rPr lang="sv-SE" baseline="0" dirty="0" err="1"/>
              <a:t>KOMs</a:t>
            </a:r>
            <a:r>
              <a:rPr lang="sv-SE" baseline="0" dirty="0"/>
              <a:t> förslag till att minska hälsoeffekter mellan 2005 och 2030 med </a:t>
            </a:r>
            <a:r>
              <a:rPr lang="sv-SE" b="1" baseline="0" dirty="0"/>
              <a:t>52 %</a:t>
            </a:r>
            <a:r>
              <a:rPr lang="sv-SE" b="0" baseline="0" dirty="0"/>
              <a:t> och ekosystemeffekter med </a:t>
            </a:r>
            <a:r>
              <a:rPr lang="sv-SE" b="1" baseline="0" dirty="0"/>
              <a:t>35 %</a:t>
            </a:r>
          </a:p>
          <a:p>
            <a:endParaRPr lang="sv-SE" baseline="0" dirty="0"/>
          </a:p>
          <a:p>
            <a:r>
              <a:rPr lang="sv-SE" dirty="0"/>
              <a:t>Jämfört</a:t>
            </a:r>
            <a:r>
              <a:rPr lang="sv-SE" baseline="0" dirty="0"/>
              <a:t> med nollalternativet där hälsoeffekterna skulle minska med </a:t>
            </a:r>
            <a:r>
              <a:rPr lang="sv-SE" b="1" baseline="0" dirty="0"/>
              <a:t>40 %</a:t>
            </a:r>
            <a:r>
              <a:rPr lang="sv-SE" baseline="0" dirty="0"/>
              <a:t> och ekosystemeffekter med </a:t>
            </a:r>
            <a:r>
              <a:rPr lang="sv-SE" b="1" baseline="0" dirty="0"/>
              <a:t>22 %</a:t>
            </a:r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E7156-62F3-4CA3-9C03-D68BF7374B4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9167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237C6-AE2D-478E-8FC5-CC2CE3EC285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998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237C6-AE2D-478E-8FC5-CC2CE3EC285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51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237C6-AE2D-478E-8FC5-CC2CE3EC285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93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237C6-AE2D-478E-8FC5-CC2CE3EC285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080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12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96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63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89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28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10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63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15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04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622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48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D339E-0618-4E8F-953D-526F4E67E793}" type="datetimeFigureOut">
              <a:rPr lang="en-GB" smtClean="0"/>
              <a:t>01/11/2017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80F31-30B5-4DB6-91B9-F3033ADF4B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4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1403648" y="2344390"/>
            <a:ext cx="65660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>
                <a:latin typeface="+mj-lt"/>
              </a:rPr>
              <a:t>Internationella luftvårdsfrågor </a:t>
            </a:r>
          </a:p>
          <a:p>
            <a:r>
              <a:rPr lang="sv-SE" sz="4000" dirty="0">
                <a:latin typeface="+mj-lt"/>
              </a:rPr>
              <a:t>– vad är på agendan ?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1619672" y="3705407"/>
            <a:ext cx="502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Svenska luftvårdsföreningen  11 Oktober Stockholm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5652120" y="6345431"/>
            <a:ext cx="327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Anna Engleryd, Naturvårdsverket</a:t>
            </a:r>
          </a:p>
        </p:txBody>
      </p:sp>
    </p:spTree>
    <p:extLst>
      <p:ext uri="{BB962C8B-B14F-4D97-AF65-F5344CB8AC3E}">
        <p14:creationId xmlns:p14="http://schemas.microsoft.com/office/powerpoint/2010/main" val="1813083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" name="Picture 61" descr="\\Naturvardsverket.se\User\Home\eng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114"/>
            <a:ext cx="2969589" cy="40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textruta 1047"/>
          <p:cNvSpPr txBox="1"/>
          <p:nvPr/>
        </p:nvSpPr>
        <p:spPr>
          <a:xfrm>
            <a:off x="3147820" y="262228"/>
            <a:ext cx="36241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/>
              <a:t>För 60 år sedan  </a:t>
            </a:r>
          </a:p>
        </p:txBody>
      </p:sp>
      <p:pic>
        <p:nvPicPr>
          <p:cNvPr id="1087" name="Picture 63" descr="\\Naturvardsverket.se\User\Home\eng\Desktop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864" y="2306841"/>
            <a:ext cx="2668871" cy="367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\\Naturvardsverket.se\User\Home\eng\Desktop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89" y="970114"/>
            <a:ext cx="3457376" cy="274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65" descr="\\Naturvardsverket.se\User\Home\eng\Desktop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060" y="3713156"/>
            <a:ext cx="3857803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51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71" y="4551026"/>
            <a:ext cx="232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Loss of life expectance</a:t>
            </a:r>
          </a:p>
          <a:p>
            <a:r>
              <a:rPr lang="en-GB" b="1" dirty="0"/>
              <a:t>(months)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03848" y="4559804"/>
            <a:ext cx="295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Plant species loss</a:t>
            </a:r>
          </a:p>
          <a:p>
            <a:r>
              <a:rPr lang="en-GB" b="1" dirty="0"/>
              <a:t>(% threatened)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26278" y="4559804"/>
            <a:ext cx="2948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Mercury accumulation in soil</a:t>
            </a:r>
          </a:p>
          <a:p>
            <a:r>
              <a:rPr lang="en-GB" b="1" dirty="0"/>
              <a:t>(CL-</a:t>
            </a:r>
            <a:r>
              <a:rPr lang="en-GB" b="1" dirty="0" err="1"/>
              <a:t>exceedance</a:t>
            </a:r>
            <a:r>
              <a:rPr lang="en-GB" b="1" dirty="0"/>
              <a:t>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918" y="84408"/>
            <a:ext cx="63276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+mj-lt"/>
              </a:rPr>
              <a:t>Men: </a:t>
            </a:r>
            <a:r>
              <a:rPr lang="en-GB" sz="2800" dirty="0" err="1">
                <a:latin typeface="+mj-lt"/>
              </a:rPr>
              <a:t>luftföroreningar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orsakar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fortfarande</a:t>
            </a:r>
            <a:r>
              <a:rPr lang="en-GB" sz="2800" dirty="0">
                <a:latin typeface="+mj-lt"/>
              </a:rPr>
              <a:t> </a:t>
            </a:r>
          </a:p>
          <a:p>
            <a:r>
              <a:rPr lang="en-GB" sz="2800" dirty="0" err="1">
                <a:latin typeface="+mj-lt"/>
              </a:rPr>
              <a:t>allvarlig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skada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på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ekosystem</a:t>
            </a:r>
            <a:r>
              <a:rPr lang="en-GB" sz="2800" dirty="0">
                <a:latin typeface="+mj-lt"/>
              </a:rPr>
              <a:t> och </a:t>
            </a:r>
            <a:r>
              <a:rPr lang="en-GB" sz="2800" dirty="0" err="1">
                <a:latin typeface="+mj-lt"/>
              </a:rPr>
              <a:t>hälsa</a:t>
            </a:r>
            <a:endParaRPr lang="en-GB" sz="2800" dirty="0"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63302"/>
            <a:ext cx="3505702" cy="3066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91" y="1563302"/>
            <a:ext cx="2960576" cy="30662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36" y="1388970"/>
            <a:ext cx="3384376" cy="326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4408"/>
            <a:ext cx="2054651" cy="6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5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84756"/>
            <a:ext cx="8784976" cy="1143000"/>
          </a:xfrm>
        </p:spPr>
        <p:txBody>
          <a:bodyPr>
            <a:noAutofit/>
          </a:bodyPr>
          <a:lstStyle/>
          <a:p>
            <a:pPr algn="l"/>
            <a:r>
              <a:rPr lang="en-GB" sz="4000" noProof="0" dirty="0"/>
              <a:t>En </a:t>
            </a:r>
            <a:r>
              <a:rPr lang="en-GB" sz="4000" noProof="0" dirty="0" err="1"/>
              <a:t>majoritet</a:t>
            </a:r>
            <a:r>
              <a:rPr lang="en-GB" sz="4000" noProof="0" dirty="0"/>
              <a:t> </a:t>
            </a:r>
            <a:r>
              <a:rPr lang="en-GB" sz="4000" noProof="0" dirty="0" err="1"/>
              <a:t>av</a:t>
            </a:r>
            <a:r>
              <a:rPr lang="en-GB" sz="4000" noProof="0" dirty="0"/>
              <a:t> EUs </a:t>
            </a:r>
            <a:r>
              <a:rPr lang="en-GB" sz="4000" noProof="0" dirty="0" err="1"/>
              <a:t>befolkning</a:t>
            </a:r>
            <a:r>
              <a:rPr lang="en-GB" sz="4000" noProof="0" dirty="0"/>
              <a:t> </a:t>
            </a:r>
            <a:r>
              <a:rPr lang="en-GB" sz="4000" noProof="0" dirty="0" err="1"/>
              <a:t>utsätts</a:t>
            </a:r>
            <a:r>
              <a:rPr lang="en-GB" sz="4000" noProof="0" dirty="0"/>
              <a:t> </a:t>
            </a:r>
            <a:r>
              <a:rPr lang="en-GB" sz="4000" noProof="0" dirty="0" err="1"/>
              <a:t>för</a:t>
            </a:r>
            <a:r>
              <a:rPr lang="en-GB" sz="4000" noProof="0" dirty="0"/>
              <a:t> </a:t>
            </a:r>
            <a:r>
              <a:rPr lang="en-GB" sz="4000" noProof="0" dirty="0" err="1"/>
              <a:t>koncentrationer</a:t>
            </a:r>
            <a:r>
              <a:rPr lang="en-GB" sz="4000" noProof="0" dirty="0"/>
              <a:t> </a:t>
            </a:r>
            <a:r>
              <a:rPr lang="en-GB" sz="4000" noProof="0" dirty="0" err="1"/>
              <a:t>över</a:t>
            </a:r>
            <a:r>
              <a:rPr lang="en-GB" sz="4000" noProof="0" dirty="0"/>
              <a:t> WHOs guidelines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9492" y="2740278"/>
            <a:ext cx="1011361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ym typeface="Wingdings" panose="05000000000000000000" pitchFamily="2" charset="2"/>
              </a:rPr>
              <a:t></a:t>
            </a: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5868144" y="4005064"/>
            <a:ext cx="36004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nl-NL" dirty="0">
                <a:sym typeface="Wingdings" panose="05000000000000000000" pitchFamily="2" charset="2"/>
              </a:rPr>
              <a:t>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66468"/>
            <a:ext cx="45529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633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3" y="105673"/>
            <a:ext cx="9361040" cy="1143000"/>
          </a:xfrm>
        </p:spPr>
        <p:txBody>
          <a:bodyPr>
            <a:noAutofit/>
          </a:bodyPr>
          <a:lstStyle/>
          <a:p>
            <a:pPr algn="l"/>
            <a:r>
              <a:rPr lang="en-GB" sz="3200" b="1" noProof="0" dirty="0"/>
              <a:t> </a:t>
            </a:r>
            <a:r>
              <a:rPr lang="en-GB" sz="3200" noProof="0" dirty="0" err="1"/>
              <a:t>Internationellt</a:t>
            </a:r>
            <a:r>
              <a:rPr lang="en-GB" sz="3200" noProof="0" dirty="0"/>
              <a:t> problem – </a:t>
            </a:r>
            <a:br>
              <a:rPr lang="en-GB" sz="3200" dirty="0"/>
            </a:br>
            <a:r>
              <a:rPr lang="en-GB" sz="3200" noProof="0" dirty="0" err="1"/>
              <a:t>samarbete</a:t>
            </a:r>
            <a:r>
              <a:rPr lang="en-GB" sz="3200" noProof="0" dirty="0"/>
              <a:t> </a:t>
            </a:r>
            <a:r>
              <a:rPr lang="en-GB" sz="3200" noProof="0" dirty="0" err="1"/>
              <a:t>nödvändigt</a:t>
            </a:r>
            <a:r>
              <a:rPr lang="en-GB" sz="3200" noProof="0" dirty="0"/>
              <a:t> </a:t>
            </a:r>
            <a:br>
              <a:rPr lang="en-GB" sz="3600" dirty="0"/>
            </a:br>
            <a:r>
              <a:rPr lang="en-GB" sz="3200" b="1" dirty="0"/>
              <a:t> </a:t>
            </a:r>
            <a:r>
              <a:rPr lang="en-GB" sz="1600" b="1" dirty="0" err="1"/>
              <a:t>exempel</a:t>
            </a:r>
            <a:r>
              <a:rPr lang="en-GB" sz="1600" b="1" dirty="0"/>
              <a:t> PM 2,5 </a:t>
            </a:r>
            <a:endParaRPr lang="en-GB" sz="1600" b="1" noProof="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09" y="1340768"/>
            <a:ext cx="913694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116507"/>
            <a:ext cx="8784976" cy="415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100" dirty="0" err="1"/>
              <a:t>Det</a:t>
            </a:r>
            <a:r>
              <a:rPr lang="en-GB" sz="2100" dirty="0"/>
              <a:t> </a:t>
            </a:r>
            <a:r>
              <a:rPr lang="en-GB" sz="2100" dirty="0" err="1"/>
              <a:t>finns</a:t>
            </a:r>
            <a:r>
              <a:rPr lang="en-GB" sz="2100" dirty="0"/>
              <a:t> </a:t>
            </a:r>
            <a:r>
              <a:rPr lang="en-GB" sz="2100" dirty="0" err="1"/>
              <a:t>etablerade</a:t>
            </a:r>
            <a:r>
              <a:rPr lang="en-GB" sz="2100" dirty="0"/>
              <a:t> </a:t>
            </a:r>
            <a:r>
              <a:rPr lang="en-GB" sz="2100" dirty="0" err="1"/>
              <a:t>arenor</a:t>
            </a:r>
            <a:r>
              <a:rPr lang="en-GB" sz="2100" dirty="0"/>
              <a:t> </a:t>
            </a:r>
            <a:r>
              <a:rPr lang="en-GB" sz="2100" dirty="0" err="1"/>
              <a:t>för</a:t>
            </a:r>
            <a:r>
              <a:rPr lang="en-GB" sz="2100" dirty="0"/>
              <a:t> </a:t>
            </a:r>
            <a:r>
              <a:rPr lang="en-GB" sz="2100" dirty="0" err="1"/>
              <a:t>samarbete</a:t>
            </a:r>
            <a:endParaRPr lang="en-GB" sz="2100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4408"/>
            <a:ext cx="2054651" cy="6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30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12055" y="85105"/>
            <a:ext cx="10640118" cy="810519"/>
          </a:xfrm>
        </p:spPr>
        <p:txBody>
          <a:bodyPr>
            <a:noAutofit/>
          </a:bodyPr>
          <a:lstStyle/>
          <a:p>
            <a:r>
              <a:rPr lang="en-GB" sz="4000" dirty="0" err="1"/>
              <a:t>Nästa</a:t>
            </a:r>
            <a:r>
              <a:rPr lang="en-GB" sz="4000" dirty="0"/>
              <a:t> </a:t>
            </a:r>
            <a:r>
              <a:rPr lang="en-GB" sz="4000" dirty="0" err="1"/>
              <a:t>steg</a:t>
            </a:r>
            <a:r>
              <a:rPr lang="en-GB" sz="4000" dirty="0"/>
              <a:t> </a:t>
            </a:r>
            <a:r>
              <a:rPr lang="en-GB" sz="4000" noProof="0" dirty="0"/>
              <a:t> 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54341" y="1124744"/>
            <a:ext cx="900254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Ratificering och implementering (HM, POP, Gbg)  - EECCA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Policy svar på den vetenskapliga </a:t>
            </a:r>
            <a:r>
              <a:rPr lang="sv-SE" sz="2000" dirty="0" err="1"/>
              <a:t>assessment</a:t>
            </a:r>
            <a:r>
              <a:rPr lang="sv-SE" sz="2000" dirty="0"/>
              <a:t> rapporten – </a:t>
            </a:r>
          </a:p>
          <a:p>
            <a:r>
              <a:rPr lang="sv-SE" sz="2000" dirty="0"/>
              <a:t>Uppdatering av den långsiktiga strategin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Nästa generations policy instrument ? Gbg III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Nya substanser ? Metan ? Tak på BC ? Kvicksilver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Geografiskt område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Sjöfart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Ökat fokus på minskade utsläpp från jordbruket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Reaktivt kväve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Luftkvaliteten i städer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Fortsätta att utveckla synergier med andra policyområden som energi, transporter, jordbruk, transporter, klimat.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Science –Policy workshop i Mars 2018</a:t>
            </a:r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62" y="63057"/>
            <a:ext cx="2913112" cy="8884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56792"/>
            <a:ext cx="864096" cy="121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1" b="6911"/>
          <a:stretch/>
        </p:blipFill>
        <p:spPr bwMode="auto">
          <a:xfrm>
            <a:off x="7308304" y="3187428"/>
            <a:ext cx="1584603" cy="8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6" b="19973"/>
          <a:stretch/>
        </p:blipFill>
        <p:spPr bwMode="auto">
          <a:xfrm>
            <a:off x="7839870" y="5345101"/>
            <a:ext cx="1053037" cy="90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809031"/>
            <a:ext cx="768618" cy="6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4600" y="-8915400"/>
            <a:ext cx="7406640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7" b="7460"/>
          <a:stretch/>
        </p:blipFill>
        <p:spPr bwMode="auto">
          <a:xfrm>
            <a:off x="5721194" y="3278860"/>
            <a:ext cx="1325883" cy="15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693973"/>
            <a:ext cx="1406688" cy="86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\\Naturvardsverket.se\User\Home\eng\Desktop\SaltsjöbadenVI2018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552" y="5799771"/>
            <a:ext cx="5219838" cy="8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24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noProof="0" dirty="0"/>
              <a:t>Mot </a:t>
            </a:r>
            <a:r>
              <a:rPr lang="en-GB" sz="3200" noProof="0" dirty="0" err="1"/>
              <a:t>ett</a:t>
            </a:r>
            <a:r>
              <a:rPr lang="en-GB" sz="3200" noProof="0" dirty="0"/>
              <a:t> </a:t>
            </a:r>
            <a:r>
              <a:rPr lang="en-GB" sz="3200" noProof="0" dirty="0" err="1"/>
              <a:t>mer</a:t>
            </a:r>
            <a:r>
              <a:rPr lang="en-GB" sz="3200" noProof="0" dirty="0"/>
              <a:t> </a:t>
            </a:r>
            <a:r>
              <a:rPr lang="en-GB" sz="3200" noProof="0" dirty="0" err="1"/>
              <a:t>integrerat</a:t>
            </a:r>
            <a:r>
              <a:rPr lang="en-GB" sz="3200" noProof="0" dirty="0"/>
              <a:t> </a:t>
            </a:r>
            <a:r>
              <a:rPr lang="en-GB" sz="3200" noProof="0" dirty="0" err="1"/>
              <a:t>synsätt</a:t>
            </a:r>
            <a:endParaRPr lang="en-GB" sz="3200" noProof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43" y="1484784"/>
            <a:ext cx="8650362" cy="4968552"/>
          </a:xfrm>
        </p:spPr>
      </p:pic>
    </p:spTree>
    <p:extLst>
      <p:ext uri="{BB962C8B-B14F-4D97-AF65-F5344CB8AC3E}">
        <p14:creationId xmlns:p14="http://schemas.microsoft.com/office/powerpoint/2010/main" val="2429093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3886556" y="2698333"/>
            <a:ext cx="1370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000" dirty="0">
                <a:latin typeface="+mj-lt"/>
              </a:rPr>
              <a:t>Tack !</a:t>
            </a:r>
          </a:p>
        </p:txBody>
      </p:sp>
    </p:spTree>
    <p:extLst>
      <p:ext uri="{BB962C8B-B14F-4D97-AF65-F5344CB8AC3E}">
        <p14:creationId xmlns:p14="http://schemas.microsoft.com/office/powerpoint/2010/main" val="143626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EU:s luftvårdspolitik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AAC4-2748-4E53-A84E-4A6AD65B6C1B}" type="datetime1">
              <a:rPr lang="sv-SE" smtClean="0"/>
              <a:t>2017-11-01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  <a:endParaRPr lang="sv-SE" dirty="0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75747"/>
            <a:ext cx="6480720" cy="487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006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Luftpaketet (2013)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AAC4-2748-4E53-A84E-4A6AD65B6C1B}" type="datetime1">
              <a:rPr lang="sv-SE" smtClean="0"/>
              <a:t>2017-11-01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t>3</a:t>
            </a:fld>
            <a:endParaRPr lang="sv-SE" dirty="0"/>
          </a:p>
        </p:txBody>
      </p:sp>
      <p:sp>
        <p:nvSpPr>
          <p:cNvPr id="2" name="Rektangel 1"/>
          <p:cNvSpPr/>
          <p:nvPr/>
        </p:nvSpPr>
        <p:spPr>
          <a:xfrm>
            <a:off x="1331639" y="1895341"/>
            <a:ext cx="674940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Uppdaterad strategi – Programmet för ren luft i Europa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Förslag till rådsbeslut  - ratificering av </a:t>
            </a:r>
          </a:p>
          <a:p>
            <a:r>
              <a:rPr lang="sv-SE" sz="2000" dirty="0"/>
              <a:t>     Göteborgsprotokollet under luftvårdskonventionen (CLRTAP)</a:t>
            </a:r>
          </a:p>
          <a:p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Förslag till nytt/reviderat takdirektiv , NECD</a:t>
            </a:r>
          </a:p>
          <a:p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Förslag till nytt direktiv om utsläpp från medelstora förbränningsanläggningar, MCP</a:t>
            </a:r>
          </a:p>
          <a:p>
            <a:endParaRPr lang="sv-SE" sz="2000" dirty="0"/>
          </a:p>
        </p:txBody>
      </p:sp>
      <p:pic>
        <p:nvPicPr>
          <p:cNvPr id="8" name="Picture 4" descr="jau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545482" cy="10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95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108520" y="239659"/>
            <a:ext cx="8229600" cy="1143000"/>
          </a:xfrm>
        </p:spPr>
        <p:txBody>
          <a:bodyPr>
            <a:normAutofit/>
          </a:bodyPr>
          <a:lstStyle/>
          <a:p>
            <a:r>
              <a:rPr lang="sv-SE" sz="4000" dirty="0"/>
              <a:t>Nytt Takdirektiv, NECD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584" y="1701240"/>
            <a:ext cx="7344000" cy="3888000"/>
          </a:xfrm>
        </p:spPr>
        <p:txBody>
          <a:bodyPr>
            <a:normAutofit fontScale="92500" lnSpcReduction="20000"/>
          </a:bodyPr>
          <a:lstStyle/>
          <a:p>
            <a:r>
              <a:rPr lang="sv-SE" sz="2000" dirty="0"/>
              <a:t>Trädde i kraft den 31 december 2016</a:t>
            </a:r>
          </a:p>
          <a:p>
            <a:endParaRPr lang="sv-SE" sz="2000" dirty="0"/>
          </a:p>
          <a:p>
            <a:r>
              <a:rPr lang="sv-SE" sz="2000" dirty="0"/>
              <a:t>Nationella utsläppstak för </a:t>
            </a:r>
            <a:r>
              <a:rPr lang="sv-SE" sz="2000" b="1" dirty="0"/>
              <a:t>2020</a:t>
            </a:r>
            <a:r>
              <a:rPr lang="sv-SE" sz="2000" dirty="0"/>
              <a:t> och </a:t>
            </a:r>
            <a:r>
              <a:rPr lang="sv-SE" sz="2000" b="1" dirty="0"/>
              <a:t>2030</a:t>
            </a:r>
          </a:p>
          <a:p>
            <a:pPr lvl="1">
              <a:spcAft>
                <a:spcPts val="600"/>
              </a:spcAft>
            </a:pPr>
            <a:r>
              <a:rPr lang="sv-SE" sz="1600" dirty="0"/>
              <a:t>SO</a:t>
            </a:r>
            <a:r>
              <a:rPr lang="sv-SE" sz="1600" baseline="-25000" dirty="0"/>
              <a:t>2</a:t>
            </a:r>
            <a:r>
              <a:rPr lang="sv-SE" sz="1600" dirty="0"/>
              <a:t>, </a:t>
            </a:r>
            <a:r>
              <a:rPr lang="sv-SE" sz="1600" dirty="0" err="1"/>
              <a:t>NOx</a:t>
            </a:r>
            <a:r>
              <a:rPr lang="sv-SE" sz="1600" dirty="0"/>
              <a:t>, NMVOC, NH</a:t>
            </a:r>
            <a:r>
              <a:rPr lang="sv-SE" sz="1600" baseline="-25000" dirty="0"/>
              <a:t>3</a:t>
            </a:r>
            <a:r>
              <a:rPr lang="sv-SE" sz="1600" dirty="0"/>
              <a:t>, </a:t>
            </a:r>
            <a:r>
              <a:rPr lang="sv-SE" sz="1600" u="sng" dirty="0"/>
              <a:t>PM2,5</a:t>
            </a:r>
            <a:endParaRPr lang="sv-SE" sz="1600" dirty="0"/>
          </a:p>
          <a:p>
            <a:r>
              <a:rPr lang="sv-SE" sz="2000" dirty="0"/>
              <a:t>Nationella program</a:t>
            </a:r>
            <a:endParaRPr lang="sv-SE" sz="1800" dirty="0"/>
          </a:p>
          <a:p>
            <a:pPr lvl="1">
              <a:spcAft>
                <a:spcPts val="600"/>
              </a:spcAft>
            </a:pPr>
            <a:r>
              <a:rPr lang="sv-SE" sz="1600" dirty="0"/>
              <a:t>Uppföljning av styrmedel och åtgärder kopplat till utsläppstaken och luftkvalitetsmål</a:t>
            </a:r>
          </a:p>
          <a:p>
            <a:pPr lvl="1">
              <a:spcAft>
                <a:spcPts val="600"/>
              </a:spcAft>
            </a:pPr>
            <a:r>
              <a:rPr lang="sv-SE" sz="1600" dirty="0"/>
              <a:t>Klart 31 Mars 2019</a:t>
            </a:r>
          </a:p>
          <a:p>
            <a:r>
              <a:rPr lang="sv-SE" sz="2000" dirty="0"/>
              <a:t>Flexibilitet</a:t>
            </a:r>
          </a:p>
          <a:p>
            <a:pPr lvl="1">
              <a:spcAft>
                <a:spcPts val="600"/>
              </a:spcAft>
            </a:pPr>
            <a:r>
              <a:rPr lang="sv-SE" sz="1600" dirty="0"/>
              <a:t>Relativa tak, flexibilitetsmekanism, treårigt medelvärde och oförutsedda händelser</a:t>
            </a:r>
          </a:p>
          <a:p>
            <a:r>
              <a:rPr lang="sv-SE" sz="2000" dirty="0"/>
              <a:t>Rapportering</a:t>
            </a:r>
            <a:r>
              <a:rPr lang="sv-SE" dirty="0"/>
              <a:t> </a:t>
            </a:r>
          </a:p>
          <a:p>
            <a:pPr lvl="1"/>
            <a:r>
              <a:rPr lang="sv-SE" sz="1600" dirty="0"/>
              <a:t>I linje med klimatrapporteringen och rapportering till Luftvårdskonventionen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AAC4-2748-4E53-A84E-4A6AD65B6C1B}" type="datetime1">
              <a:rPr lang="sv-SE" smtClean="0"/>
              <a:t>2017-11-01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8" name="Picture 4" descr="jau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0908"/>
            <a:ext cx="1545482" cy="10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966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12879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v-SE" sz="4000" dirty="0"/>
              <a:t>Åtaganden till år 2020 och 2030</a:t>
            </a:r>
            <a:br>
              <a:rPr lang="sv-SE" dirty="0"/>
            </a:br>
            <a:r>
              <a:rPr lang="sv-SE" sz="3100" dirty="0"/>
              <a:t>för EU och Sverige </a:t>
            </a:r>
          </a:p>
        </p:txBody>
      </p:sp>
      <p:graphicFrame>
        <p:nvGraphicFramePr>
          <p:cNvPr id="7" name="Platshållare för innehåll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597241"/>
              </p:ext>
            </p:extLst>
          </p:nvPr>
        </p:nvGraphicFramePr>
        <p:xfrm>
          <a:off x="823913" y="1925638"/>
          <a:ext cx="7343778" cy="363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1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SO</a:t>
                      </a:r>
                      <a:r>
                        <a:rPr lang="sv-SE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 err="1"/>
                        <a:t>NOx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NMVOC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NH</a:t>
                      </a:r>
                      <a:r>
                        <a:rPr lang="sv-SE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dirty="0"/>
                        <a:t>PM2,5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EU28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59 %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42 %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28 %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22 %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SE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36 %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15 %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19 %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SE2020 tak (prognos)</a:t>
                      </a:r>
                      <a:r>
                        <a:rPr lang="sv-SE" sz="1400" baseline="0" dirty="0"/>
                        <a:t> </a:t>
                      </a:r>
                      <a:r>
                        <a:rPr lang="sv-SE" sz="1400" baseline="0" dirty="0" err="1"/>
                        <a:t>kt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28 (18)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110 (92)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137 (122)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53 (56)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22 (18)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beting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-3</a:t>
                      </a:r>
                      <a:r>
                        <a:rPr lang="sv-SE" sz="1400" baseline="0" dirty="0"/>
                        <a:t> </a:t>
                      </a:r>
                      <a:r>
                        <a:rPr lang="sv-SE" sz="1400" baseline="0" dirty="0" err="1"/>
                        <a:t>kton</a:t>
                      </a:r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EU28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79 %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63 %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40 %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19 %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49 %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SE 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66 %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36 %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17 %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b="0" i="1" dirty="0">
                          <a:solidFill>
                            <a:schemeClr val="tx1"/>
                          </a:solidFill>
                        </a:rPr>
                        <a:t>19 %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SE2030 (</a:t>
                      </a:r>
                    </a:p>
                    <a:p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Tak (prognos) </a:t>
                      </a:r>
                      <a:r>
                        <a:rPr lang="sv-SE" sz="1400" i="1" dirty="0" err="1">
                          <a:solidFill>
                            <a:schemeClr val="tx1"/>
                          </a:solidFill>
                        </a:rPr>
                        <a:t>kt</a:t>
                      </a:r>
                      <a:endParaRPr lang="sv-SE" sz="14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28 (17)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58 (69)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116 (114)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52 (54)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22(17)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beting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- 11 </a:t>
                      </a:r>
                      <a:r>
                        <a:rPr lang="sv-SE" sz="1400" i="1" dirty="0" err="1">
                          <a:solidFill>
                            <a:schemeClr val="tx1"/>
                          </a:solidFill>
                        </a:rPr>
                        <a:t>kton</a:t>
                      </a:r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-2 </a:t>
                      </a:r>
                      <a:r>
                        <a:rPr lang="sv-SE" sz="1400" i="1" dirty="0" err="1">
                          <a:solidFill>
                            <a:schemeClr val="tx1"/>
                          </a:solidFill>
                        </a:rPr>
                        <a:t>kton</a:t>
                      </a:r>
                      <a:endParaRPr lang="sv-SE" sz="14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i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AAC4-2748-4E53-A84E-4A6AD65B6C1B}" type="datetime1">
              <a:rPr lang="sv-SE" smtClean="0"/>
              <a:t>2017-11-01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5</a:t>
            </a:fld>
            <a:endParaRPr lang="sv-SE" dirty="0"/>
          </a:p>
        </p:txBody>
      </p:sp>
      <p:pic>
        <p:nvPicPr>
          <p:cNvPr id="8" name="Picture 4" descr="jau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0908"/>
            <a:ext cx="1545482" cy="10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98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-108520" y="2396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sz="4000" dirty="0"/>
              <a:t>Nytt Direktiv - Medelstora förbränningsanläggningar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27584" y="1701240"/>
            <a:ext cx="7344000" cy="3888000"/>
          </a:xfrm>
        </p:spPr>
        <p:txBody>
          <a:bodyPr>
            <a:normAutofit fontScale="92500" lnSpcReduction="20000"/>
          </a:bodyPr>
          <a:lstStyle/>
          <a:p>
            <a:r>
              <a:rPr lang="sv-SE" sz="2000" dirty="0"/>
              <a:t>Trädde i kraft i 18 december  2015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/>
              <a:t>Anläggningar med mellan 1-50 MW 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/>
              <a:t>Krav på utsläpp av stoft, kväveoxider och svaveldioxid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/>
              <a:t>Krav på register,  anmälningsförfarande, kontrollmätning,  tillsyn och rapportering  av utsläpp till EU.</a:t>
            </a:r>
          </a:p>
          <a:p>
            <a:endParaRPr lang="sv-SE" sz="2000" dirty="0"/>
          </a:p>
          <a:p>
            <a:r>
              <a:rPr lang="sv-SE" sz="2000" dirty="0"/>
              <a:t>Genomfört senast 19 dec 2017</a:t>
            </a:r>
          </a:p>
          <a:p>
            <a:pPr marL="0" indent="0">
              <a:buNone/>
            </a:pPr>
            <a:endParaRPr lang="sv-SE" sz="2000" dirty="0"/>
          </a:p>
          <a:p>
            <a:r>
              <a:rPr lang="sv-SE" sz="2000" dirty="0"/>
              <a:t> Krav för nya anläggningar - 20 december 2018, för befintliga anläggningar -  1 januari 2025/2030.</a:t>
            </a:r>
          </a:p>
          <a:p>
            <a:endParaRPr lang="sv-SE" sz="2000" dirty="0"/>
          </a:p>
          <a:p>
            <a:endParaRPr lang="sv-SE" sz="200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AAC4-2748-4E53-A84E-4A6AD65B6C1B}" type="datetime1">
              <a:rPr lang="sv-SE" smtClean="0"/>
              <a:t>2017-11-01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sv-SE"/>
              <a:t>Naturvårdsverket | Swedish Environmental Protection Agency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4E2AD-2CA4-4022-8F3B-D585D66E2E30}" type="slidenum">
              <a:rPr lang="sv-SE" smtClean="0"/>
              <a:pPr/>
              <a:t>6</a:t>
            </a:fld>
            <a:endParaRPr lang="sv-SE" dirty="0"/>
          </a:p>
        </p:txBody>
      </p:sp>
      <p:pic>
        <p:nvPicPr>
          <p:cNvPr id="8" name="Picture 4" descr="jau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20908"/>
            <a:ext cx="1545482" cy="10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71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Naturvårdsverket | Swedish Environmental Protection Agency</a:t>
            </a:r>
          </a:p>
        </p:txBody>
      </p:sp>
      <p:grpSp>
        <p:nvGrpSpPr>
          <p:cNvPr id="36874" name="Group 10"/>
          <p:cNvGrpSpPr>
            <a:grpSpLocks noChangeAspect="1"/>
          </p:cNvGrpSpPr>
          <p:nvPr/>
        </p:nvGrpSpPr>
        <p:grpSpPr bwMode="auto">
          <a:xfrm>
            <a:off x="6925806" y="243809"/>
            <a:ext cx="1028700" cy="863600"/>
            <a:chOff x="5232" y="3264"/>
            <a:chExt cx="576" cy="496"/>
          </a:xfrm>
        </p:grpSpPr>
        <p:sp>
          <p:nvSpPr>
            <p:cNvPr id="36875" name="Freeform 11"/>
            <p:cNvSpPr>
              <a:spLocks noChangeAspect="1"/>
            </p:cNvSpPr>
            <p:nvPr/>
          </p:nvSpPr>
          <p:spPr bwMode="auto">
            <a:xfrm>
              <a:off x="5298" y="3264"/>
              <a:ext cx="65" cy="81"/>
            </a:xfrm>
            <a:custGeom>
              <a:avLst/>
              <a:gdLst>
                <a:gd name="T0" fmla="*/ 70 w 70"/>
                <a:gd name="T1" fmla="*/ 0 h 85"/>
                <a:gd name="T2" fmla="*/ 45 w 70"/>
                <a:gd name="T3" fmla="*/ 15 h 85"/>
                <a:gd name="T4" fmla="*/ 23 w 70"/>
                <a:gd name="T5" fmla="*/ 35 h 85"/>
                <a:gd name="T6" fmla="*/ 5 w 70"/>
                <a:gd name="T7" fmla="*/ 57 h 85"/>
                <a:gd name="T8" fmla="*/ 0 w 70"/>
                <a:gd name="T9" fmla="*/ 85 h 85"/>
                <a:gd name="T10" fmla="*/ 23 w 70"/>
                <a:gd name="T11" fmla="*/ 67 h 85"/>
                <a:gd name="T12" fmla="*/ 43 w 70"/>
                <a:gd name="T13" fmla="*/ 45 h 85"/>
                <a:gd name="T14" fmla="*/ 57 w 70"/>
                <a:gd name="T15" fmla="*/ 20 h 85"/>
                <a:gd name="T16" fmla="*/ 70 w 70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5">
                  <a:moveTo>
                    <a:pt x="70" y="0"/>
                  </a:moveTo>
                  <a:lnTo>
                    <a:pt x="45" y="15"/>
                  </a:lnTo>
                  <a:lnTo>
                    <a:pt x="23" y="35"/>
                  </a:lnTo>
                  <a:lnTo>
                    <a:pt x="5" y="57"/>
                  </a:lnTo>
                  <a:lnTo>
                    <a:pt x="0" y="85"/>
                  </a:lnTo>
                  <a:lnTo>
                    <a:pt x="23" y="67"/>
                  </a:lnTo>
                  <a:lnTo>
                    <a:pt x="43" y="45"/>
                  </a:lnTo>
                  <a:lnTo>
                    <a:pt x="57" y="2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76" name="Freeform 12"/>
            <p:cNvSpPr>
              <a:spLocks noChangeAspect="1"/>
            </p:cNvSpPr>
            <p:nvPr/>
          </p:nvSpPr>
          <p:spPr bwMode="auto">
            <a:xfrm>
              <a:off x="5234" y="3406"/>
              <a:ext cx="67" cy="126"/>
            </a:xfrm>
            <a:custGeom>
              <a:avLst/>
              <a:gdLst>
                <a:gd name="T0" fmla="*/ 0 w 73"/>
                <a:gd name="T1" fmla="*/ 0 h 132"/>
                <a:gd name="T2" fmla="*/ 5 w 73"/>
                <a:gd name="T3" fmla="*/ 15 h 132"/>
                <a:gd name="T4" fmla="*/ 10 w 73"/>
                <a:gd name="T5" fmla="*/ 28 h 132"/>
                <a:gd name="T6" fmla="*/ 18 w 73"/>
                <a:gd name="T7" fmla="*/ 45 h 132"/>
                <a:gd name="T8" fmla="*/ 28 w 73"/>
                <a:gd name="T9" fmla="*/ 62 h 132"/>
                <a:gd name="T10" fmla="*/ 33 w 73"/>
                <a:gd name="T11" fmla="*/ 77 h 132"/>
                <a:gd name="T12" fmla="*/ 38 w 73"/>
                <a:gd name="T13" fmla="*/ 97 h 132"/>
                <a:gd name="T14" fmla="*/ 38 w 73"/>
                <a:gd name="T15" fmla="*/ 95 h 132"/>
                <a:gd name="T16" fmla="*/ 45 w 73"/>
                <a:gd name="T17" fmla="*/ 67 h 132"/>
                <a:gd name="T18" fmla="*/ 55 w 73"/>
                <a:gd name="T19" fmla="*/ 50 h 132"/>
                <a:gd name="T20" fmla="*/ 63 w 73"/>
                <a:gd name="T21" fmla="*/ 38 h 132"/>
                <a:gd name="T22" fmla="*/ 73 w 73"/>
                <a:gd name="T23" fmla="*/ 23 h 132"/>
                <a:gd name="T24" fmla="*/ 68 w 73"/>
                <a:gd name="T25" fmla="*/ 65 h 132"/>
                <a:gd name="T26" fmla="*/ 58 w 73"/>
                <a:gd name="T27" fmla="*/ 92 h 132"/>
                <a:gd name="T28" fmla="*/ 50 w 73"/>
                <a:gd name="T29" fmla="*/ 110 h 132"/>
                <a:gd name="T30" fmla="*/ 40 w 73"/>
                <a:gd name="T31" fmla="*/ 132 h 132"/>
                <a:gd name="T32" fmla="*/ 38 w 73"/>
                <a:gd name="T33" fmla="*/ 130 h 132"/>
                <a:gd name="T34" fmla="*/ 33 w 73"/>
                <a:gd name="T35" fmla="*/ 125 h 132"/>
                <a:gd name="T36" fmla="*/ 18 w 73"/>
                <a:gd name="T37" fmla="*/ 100 h 132"/>
                <a:gd name="T38" fmla="*/ 10 w 73"/>
                <a:gd name="T39" fmla="*/ 80 h 132"/>
                <a:gd name="T40" fmla="*/ 5 w 73"/>
                <a:gd name="T41" fmla="*/ 58 h 132"/>
                <a:gd name="T42" fmla="*/ 0 w 73"/>
                <a:gd name="T43" fmla="*/ 30 h 132"/>
                <a:gd name="T44" fmla="*/ 0 w 73"/>
                <a:gd name="T4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3" h="132">
                  <a:moveTo>
                    <a:pt x="0" y="0"/>
                  </a:moveTo>
                  <a:lnTo>
                    <a:pt x="5" y="15"/>
                  </a:lnTo>
                  <a:lnTo>
                    <a:pt x="10" y="28"/>
                  </a:lnTo>
                  <a:lnTo>
                    <a:pt x="18" y="45"/>
                  </a:lnTo>
                  <a:lnTo>
                    <a:pt x="28" y="62"/>
                  </a:lnTo>
                  <a:lnTo>
                    <a:pt x="33" y="77"/>
                  </a:lnTo>
                  <a:lnTo>
                    <a:pt x="38" y="97"/>
                  </a:lnTo>
                  <a:lnTo>
                    <a:pt x="38" y="95"/>
                  </a:lnTo>
                  <a:lnTo>
                    <a:pt x="45" y="67"/>
                  </a:lnTo>
                  <a:lnTo>
                    <a:pt x="55" y="50"/>
                  </a:lnTo>
                  <a:lnTo>
                    <a:pt x="63" y="38"/>
                  </a:lnTo>
                  <a:lnTo>
                    <a:pt x="73" y="23"/>
                  </a:lnTo>
                  <a:lnTo>
                    <a:pt x="68" y="65"/>
                  </a:lnTo>
                  <a:lnTo>
                    <a:pt x="58" y="92"/>
                  </a:lnTo>
                  <a:lnTo>
                    <a:pt x="50" y="110"/>
                  </a:lnTo>
                  <a:lnTo>
                    <a:pt x="40" y="132"/>
                  </a:lnTo>
                  <a:lnTo>
                    <a:pt x="38" y="130"/>
                  </a:lnTo>
                  <a:lnTo>
                    <a:pt x="33" y="125"/>
                  </a:lnTo>
                  <a:lnTo>
                    <a:pt x="18" y="100"/>
                  </a:lnTo>
                  <a:lnTo>
                    <a:pt x="10" y="80"/>
                  </a:lnTo>
                  <a:lnTo>
                    <a:pt x="5" y="58"/>
                  </a:lnTo>
                  <a:lnTo>
                    <a:pt x="0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77" name="Freeform 13"/>
            <p:cNvSpPr>
              <a:spLocks noChangeAspect="1"/>
            </p:cNvSpPr>
            <p:nvPr/>
          </p:nvSpPr>
          <p:spPr bwMode="auto">
            <a:xfrm>
              <a:off x="5232" y="3479"/>
              <a:ext cx="71" cy="121"/>
            </a:xfrm>
            <a:custGeom>
              <a:avLst/>
              <a:gdLst>
                <a:gd name="T0" fmla="*/ 70 w 77"/>
                <a:gd name="T1" fmla="*/ 0 h 127"/>
                <a:gd name="T2" fmla="*/ 75 w 77"/>
                <a:gd name="T3" fmla="*/ 18 h 127"/>
                <a:gd name="T4" fmla="*/ 77 w 77"/>
                <a:gd name="T5" fmla="*/ 43 h 127"/>
                <a:gd name="T6" fmla="*/ 77 w 77"/>
                <a:gd name="T7" fmla="*/ 78 h 127"/>
                <a:gd name="T8" fmla="*/ 75 w 77"/>
                <a:gd name="T9" fmla="*/ 100 h 127"/>
                <a:gd name="T10" fmla="*/ 72 w 77"/>
                <a:gd name="T11" fmla="*/ 127 h 127"/>
                <a:gd name="T12" fmla="*/ 47 w 77"/>
                <a:gd name="T13" fmla="*/ 107 h 127"/>
                <a:gd name="T14" fmla="*/ 30 w 77"/>
                <a:gd name="T15" fmla="*/ 92 h 127"/>
                <a:gd name="T16" fmla="*/ 17 w 77"/>
                <a:gd name="T17" fmla="*/ 75 h 127"/>
                <a:gd name="T18" fmla="*/ 10 w 77"/>
                <a:gd name="T19" fmla="*/ 63 h 127"/>
                <a:gd name="T20" fmla="*/ 2 w 77"/>
                <a:gd name="T21" fmla="*/ 38 h 127"/>
                <a:gd name="T22" fmla="*/ 0 w 77"/>
                <a:gd name="T23" fmla="*/ 13 h 127"/>
                <a:gd name="T24" fmla="*/ 17 w 77"/>
                <a:gd name="T25" fmla="*/ 35 h 127"/>
                <a:gd name="T26" fmla="*/ 27 w 77"/>
                <a:gd name="T27" fmla="*/ 50 h 127"/>
                <a:gd name="T28" fmla="*/ 40 w 77"/>
                <a:gd name="T29" fmla="*/ 70 h 127"/>
                <a:gd name="T30" fmla="*/ 47 w 77"/>
                <a:gd name="T31" fmla="*/ 80 h 127"/>
                <a:gd name="T32" fmla="*/ 57 w 77"/>
                <a:gd name="T33" fmla="*/ 95 h 127"/>
                <a:gd name="T34" fmla="*/ 60 w 77"/>
                <a:gd name="T35" fmla="*/ 45 h 127"/>
                <a:gd name="T36" fmla="*/ 70 w 77"/>
                <a:gd name="T3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127">
                  <a:moveTo>
                    <a:pt x="70" y="0"/>
                  </a:moveTo>
                  <a:lnTo>
                    <a:pt x="75" y="18"/>
                  </a:lnTo>
                  <a:lnTo>
                    <a:pt x="77" y="43"/>
                  </a:lnTo>
                  <a:lnTo>
                    <a:pt x="77" y="78"/>
                  </a:lnTo>
                  <a:lnTo>
                    <a:pt x="75" y="100"/>
                  </a:lnTo>
                  <a:lnTo>
                    <a:pt x="72" y="127"/>
                  </a:lnTo>
                  <a:lnTo>
                    <a:pt x="47" y="107"/>
                  </a:lnTo>
                  <a:lnTo>
                    <a:pt x="30" y="92"/>
                  </a:lnTo>
                  <a:lnTo>
                    <a:pt x="17" y="75"/>
                  </a:lnTo>
                  <a:lnTo>
                    <a:pt x="10" y="63"/>
                  </a:lnTo>
                  <a:lnTo>
                    <a:pt x="2" y="38"/>
                  </a:lnTo>
                  <a:lnTo>
                    <a:pt x="0" y="13"/>
                  </a:lnTo>
                  <a:lnTo>
                    <a:pt x="17" y="35"/>
                  </a:lnTo>
                  <a:lnTo>
                    <a:pt x="27" y="50"/>
                  </a:lnTo>
                  <a:lnTo>
                    <a:pt x="40" y="70"/>
                  </a:lnTo>
                  <a:lnTo>
                    <a:pt x="47" y="80"/>
                  </a:lnTo>
                  <a:lnTo>
                    <a:pt x="57" y="95"/>
                  </a:lnTo>
                  <a:lnTo>
                    <a:pt x="60" y="45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78" name="Freeform 14"/>
            <p:cNvSpPr>
              <a:spLocks noChangeAspect="1"/>
            </p:cNvSpPr>
            <p:nvPr/>
          </p:nvSpPr>
          <p:spPr bwMode="auto">
            <a:xfrm>
              <a:off x="5250" y="3541"/>
              <a:ext cx="101" cy="127"/>
            </a:xfrm>
            <a:custGeom>
              <a:avLst/>
              <a:gdLst>
                <a:gd name="T0" fmla="*/ 67 w 109"/>
                <a:gd name="T1" fmla="*/ 0 h 132"/>
                <a:gd name="T2" fmla="*/ 70 w 109"/>
                <a:gd name="T3" fmla="*/ 3 h 132"/>
                <a:gd name="T4" fmla="*/ 72 w 109"/>
                <a:gd name="T5" fmla="*/ 10 h 132"/>
                <a:gd name="T6" fmla="*/ 77 w 109"/>
                <a:gd name="T7" fmla="*/ 20 h 132"/>
                <a:gd name="T8" fmla="*/ 85 w 109"/>
                <a:gd name="T9" fmla="*/ 35 h 132"/>
                <a:gd name="T10" fmla="*/ 90 w 109"/>
                <a:gd name="T11" fmla="*/ 52 h 132"/>
                <a:gd name="T12" fmla="*/ 97 w 109"/>
                <a:gd name="T13" fmla="*/ 75 h 132"/>
                <a:gd name="T14" fmla="*/ 105 w 109"/>
                <a:gd name="T15" fmla="*/ 100 h 132"/>
                <a:gd name="T16" fmla="*/ 109 w 109"/>
                <a:gd name="T17" fmla="*/ 132 h 132"/>
                <a:gd name="T18" fmla="*/ 72 w 109"/>
                <a:gd name="T19" fmla="*/ 117 h 132"/>
                <a:gd name="T20" fmla="*/ 42 w 109"/>
                <a:gd name="T21" fmla="*/ 100 h 132"/>
                <a:gd name="T22" fmla="*/ 22 w 109"/>
                <a:gd name="T23" fmla="*/ 82 h 132"/>
                <a:gd name="T24" fmla="*/ 10 w 109"/>
                <a:gd name="T25" fmla="*/ 65 h 132"/>
                <a:gd name="T26" fmla="*/ 5 w 109"/>
                <a:gd name="T27" fmla="*/ 50 h 132"/>
                <a:gd name="T28" fmla="*/ 0 w 109"/>
                <a:gd name="T29" fmla="*/ 37 h 132"/>
                <a:gd name="T30" fmla="*/ 0 w 109"/>
                <a:gd name="T31" fmla="*/ 27 h 132"/>
                <a:gd name="T32" fmla="*/ 15 w 109"/>
                <a:gd name="T33" fmla="*/ 47 h 132"/>
                <a:gd name="T34" fmla="*/ 65 w 109"/>
                <a:gd name="T35" fmla="*/ 87 h 132"/>
                <a:gd name="T36" fmla="*/ 87 w 109"/>
                <a:gd name="T37" fmla="*/ 105 h 132"/>
                <a:gd name="T38" fmla="*/ 75 w 109"/>
                <a:gd name="T39" fmla="*/ 70 h 132"/>
                <a:gd name="T40" fmla="*/ 67 w 109"/>
                <a:gd name="T41" fmla="*/ 37 h 132"/>
                <a:gd name="T42" fmla="*/ 67 w 109"/>
                <a:gd name="T4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" h="132">
                  <a:moveTo>
                    <a:pt x="67" y="0"/>
                  </a:moveTo>
                  <a:lnTo>
                    <a:pt x="70" y="3"/>
                  </a:lnTo>
                  <a:lnTo>
                    <a:pt x="72" y="10"/>
                  </a:lnTo>
                  <a:lnTo>
                    <a:pt x="77" y="20"/>
                  </a:lnTo>
                  <a:lnTo>
                    <a:pt x="85" y="35"/>
                  </a:lnTo>
                  <a:lnTo>
                    <a:pt x="90" y="52"/>
                  </a:lnTo>
                  <a:lnTo>
                    <a:pt x="97" y="75"/>
                  </a:lnTo>
                  <a:lnTo>
                    <a:pt x="105" y="100"/>
                  </a:lnTo>
                  <a:lnTo>
                    <a:pt x="109" y="132"/>
                  </a:lnTo>
                  <a:lnTo>
                    <a:pt x="72" y="117"/>
                  </a:lnTo>
                  <a:lnTo>
                    <a:pt x="42" y="100"/>
                  </a:lnTo>
                  <a:lnTo>
                    <a:pt x="22" y="82"/>
                  </a:lnTo>
                  <a:lnTo>
                    <a:pt x="10" y="65"/>
                  </a:lnTo>
                  <a:lnTo>
                    <a:pt x="5" y="50"/>
                  </a:lnTo>
                  <a:lnTo>
                    <a:pt x="0" y="37"/>
                  </a:lnTo>
                  <a:lnTo>
                    <a:pt x="0" y="27"/>
                  </a:lnTo>
                  <a:lnTo>
                    <a:pt x="15" y="47"/>
                  </a:lnTo>
                  <a:lnTo>
                    <a:pt x="65" y="87"/>
                  </a:lnTo>
                  <a:lnTo>
                    <a:pt x="87" y="105"/>
                  </a:lnTo>
                  <a:lnTo>
                    <a:pt x="75" y="70"/>
                  </a:lnTo>
                  <a:lnTo>
                    <a:pt x="67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79" name="Freeform 15"/>
            <p:cNvSpPr>
              <a:spLocks noChangeAspect="1"/>
            </p:cNvSpPr>
            <p:nvPr/>
          </p:nvSpPr>
          <p:spPr bwMode="auto">
            <a:xfrm>
              <a:off x="5289" y="3599"/>
              <a:ext cx="136" cy="107"/>
            </a:xfrm>
            <a:custGeom>
              <a:avLst/>
              <a:gdLst>
                <a:gd name="T0" fmla="*/ 67 w 147"/>
                <a:gd name="T1" fmla="*/ 0 h 112"/>
                <a:gd name="T2" fmla="*/ 92 w 147"/>
                <a:gd name="T3" fmla="*/ 30 h 112"/>
                <a:gd name="T4" fmla="*/ 112 w 147"/>
                <a:gd name="T5" fmla="*/ 57 h 112"/>
                <a:gd name="T6" fmla="*/ 127 w 147"/>
                <a:gd name="T7" fmla="*/ 82 h 112"/>
                <a:gd name="T8" fmla="*/ 147 w 147"/>
                <a:gd name="T9" fmla="*/ 107 h 112"/>
                <a:gd name="T10" fmla="*/ 117 w 147"/>
                <a:gd name="T11" fmla="*/ 109 h 112"/>
                <a:gd name="T12" fmla="*/ 82 w 147"/>
                <a:gd name="T13" fmla="*/ 112 h 112"/>
                <a:gd name="T14" fmla="*/ 65 w 147"/>
                <a:gd name="T15" fmla="*/ 107 h 112"/>
                <a:gd name="T16" fmla="*/ 45 w 147"/>
                <a:gd name="T17" fmla="*/ 99 h 112"/>
                <a:gd name="T18" fmla="*/ 23 w 147"/>
                <a:gd name="T19" fmla="*/ 82 h 112"/>
                <a:gd name="T20" fmla="*/ 0 w 147"/>
                <a:gd name="T21" fmla="*/ 57 h 112"/>
                <a:gd name="T22" fmla="*/ 45 w 147"/>
                <a:gd name="T23" fmla="*/ 77 h 112"/>
                <a:gd name="T24" fmla="*/ 75 w 147"/>
                <a:gd name="T25" fmla="*/ 87 h 112"/>
                <a:gd name="T26" fmla="*/ 95 w 147"/>
                <a:gd name="T27" fmla="*/ 92 h 112"/>
                <a:gd name="T28" fmla="*/ 117 w 147"/>
                <a:gd name="T29" fmla="*/ 97 h 112"/>
                <a:gd name="T30" fmla="*/ 100 w 147"/>
                <a:gd name="T31" fmla="*/ 82 h 112"/>
                <a:gd name="T32" fmla="*/ 87 w 147"/>
                <a:gd name="T33" fmla="*/ 67 h 112"/>
                <a:gd name="T34" fmla="*/ 75 w 147"/>
                <a:gd name="T35" fmla="*/ 35 h 112"/>
                <a:gd name="T36" fmla="*/ 67 w 147"/>
                <a:gd name="T37" fmla="*/ 10 h 112"/>
                <a:gd name="T38" fmla="*/ 67 w 147"/>
                <a:gd name="T3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" h="112">
                  <a:moveTo>
                    <a:pt x="67" y="0"/>
                  </a:moveTo>
                  <a:lnTo>
                    <a:pt x="92" y="30"/>
                  </a:lnTo>
                  <a:lnTo>
                    <a:pt x="112" y="57"/>
                  </a:lnTo>
                  <a:lnTo>
                    <a:pt x="127" y="82"/>
                  </a:lnTo>
                  <a:lnTo>
                    <a:pt x="147" y="107"/>
                  </a:lnTo>
                  <a:lnTo>
                    <a:pt x="117" y="109"/>
                  </a:lnTo>
                  <a:lnTo>
                    <a:pt x="82" y="112"/>
                  </a:lnTo>
                  <a:lnTo>
                    <a:pt x="65" y="107"/>
                  </a:lnTo>
                  <a:lnTo>
                    <a:pt x="45" y="99"/>
                  </a:lnTo>
                  <a:lnTo>
                    <a:pt x="23" y="82"/>
                  </a:lnTo>
                  <a:lnTo>
                    <a:pt x="0" y="57"/>
                  </a:lnTo>
                  <a:lnTo>
                    <a:pt x="45" y="77"/>
                  </a:lnTo>
                  <a:lnTo>
                    <a:pt x="75" y="87"/>
                  </a:lnTo>
                  <a:lnTo>
                    <a:pt x="95" y="92"/>
                  </a:lnTo>
                  <a:lnTo>
                    <a:pt x="117" y="97"/>
                  </a:lnTo>
                  <a:lnTo>
                    <a:pt x="100" y="82"/>
                  </a:lnTo>
                  <a:lnTo>
                    <a:pt x="87" y="67"/>
                  </a:lnTo>
                  <a:lnTo>
                    <a:pt x="75" y="35"/>
                  </a:lnTo>
                  <a:lnTo>
                    <a:pt x="67" y="1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0" name="Freeform 16"/>
            <p:cNvSpPr>
              <a:spLocks noChangeAspect="1"/>
            </p:cNvSpPr>
            <p:nvPr/>
          </p:nvSpPr>
          <p:spPr bwMode="auto">
            <a:xfrm>
              <a:off x="5250" y="3335"/>
              <a:ext cx="67" cy="138"/>
            </a:xfrm>
            <a:custGeom>
              <a:avLst/>
              <a:gdLst>
                <a:gd name="T0" fmla="*/ 17 w 72"/>
                <a:gd name="T1" fmla="*/ 0 h 144"/>
                <a:gd name="T2" fmla="*/ 17 w 72"/>
                <a:gd name="T3" fmla="*/ 34 h 144"/>
                <a:gd name="T4" fmla="*/ 22 w 72"/>
                <a:gd name="T5" fmla="*/ 69 h 144"/>
                <a:gd name="T6" fmla="*/ 22 w 72"/>
                <a:gd name="T7" fmla="*/ 94 h 144"/>
                <a:gd name="T8" fmla="*/ 30 w 72"/>
                <a:gd name="T9" fmla="*/ 84 h 144"/>
                <a:gd name="T10" fmla="*/ 42 w 72"/>
                <a:gd name="T11" fmla="*/ 69 h 144"/>
                <a:gd name="T12" fmla="*/ 57 w 72"/>
                <a:gd name="T13" fmla="*/ 52 h 144"/>
                <a:gd name="T14" fmla="*/ 72 w 72"/>
                <a:gd name="T15" fmla="*/ 39 h 144"/>
                <a:gd name="T16" fmla="*/ 62 w 72"/>
                <a:gd name="T17" fmla="*/ 64 h 144"/>
                <a:gd name="T18" fmla="*/ 55 w 72"/>
                <a:gd name="T19" fmla="*/ 84 h 144"/>
                <a:gd name="T20" fmla="*/ 47 w 72"/>
                <a:gd name="T21" fmla="*/ 99 h 144"/>
                <a:gd name="T22" fmla="*/ 40 w 72"/>
                <a:gd name="T23" fmla="*/ 109 h 144"/>
                <a:gd name="T24" fmla="*/ 27 w 72"/>
                <a:gd name="T25" fmla="*/ 127 h 144"/>
                <a:gd name="T26" fmla="*/ 20 w 72"/>
                <a:gd name="T27" fmla="*/ 144 h 144"/>
                <a:gd name="T28" fmla="*/ 10 w 72"/>
                <a:gd name="T29" fmla="*/ 112 h 144"/>
                <a:gd name="T30" fmla="*/ 2 w 72"/>
                <a:gd name="T31" fmla="*/ 87 h 144"/>
                <a:gd name="T32" fmla="*/ 0 w 72"/>
                <a:gd name="T33" fmla="*/ 64 h 144"/>
                <a:gd name="T34" fmla="*/ 0 w 72"/>
                <a:gd name="T35" fmla="*/ 47 h 144"/>
                <a:gd name="T36" fmla="*/ 7 w 72"/>
                <a:gd name="T37" fmla="*/ 22 h 144"/>
                <a:gd name="T38" fmla="*/ 17 w 72"/>
                <a:gd name="T3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144">
                  <a:moveTo>
                    <a:pt x="17" y="0"/>
                  </a:moveTo>
                  <a:lnTo>
                    <a:pt x="17" y="34"/>
                  </a:lnTo>
                  <a:lnTo>
                    <a:pt x="22" y="69"/>
                  </a:lnTo>
                  <a:lnTo>
                    <a:pt x="22" y="94"/>
                  </a:lnTo>
                  <a:lnTo>
                    <a:pt x="30" y="84"/>
                  </a:lnTo>
                  <a:lnTo>
                    <a:pt x="42" y="69"/>
                  </a:lnTo>
                  <a:lnTo>
                    <a:pt x="57" y="52"/>
                  </a:lnTo>
                  <a:lnTo>
                    <a:pt x="72" y="39"/>
                  </a:lnTo>
                  <a:lnTo>
                    <a:pt x="62" y="64"/>
                  </a:lnTo>
                  <a:lnTo>
                    <a:pt x="55" y="84"/>
                  </a:lnTo>
                  <a:lnTo>
                    <a:pt x="47" y="99"/>
                  </a:lnTo>
                  <a:lnTo>
                    <a:pt x="40" y="109"/>
                  </a:lnTo>
                  <a:lnTo>
                    <a:pt x="27" y="127"/>
                  </a:lnTo>
                  <a:lnTo>
                    <a:pt x="20" y="144"/>
                  </a:lnTo>
                  <a:lnTo>
                    <a:pt x="10" y="112"/>
                  </a:lnTo>
                  <a:lnTo>
                    <a:pt x="2" y="87"/>
                  </a:lnTo>
                  <a:lnTo>
                    <a:pt x="0" y="64"/>
                  </a:lnTo>
                  <a:lnTo>
                    <a:pt x="0" y="47"/>
                  </a:lnTo>
                  <a:lnTo>
                    <a:pt x="7" y="2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1" name="Freeform 17"/>
            <p:cNvSpPr>
              <a:spLocks noChangeAspect="1"/>
            </p:cNvSpPr>
            <p:nvPr/>
          </p:nvSpPr>
          <p:spPr bwMode="auto">
            <a:xfrm>
              <a:off x="5677" y="3264"/>
              <a:ext cx="65" cy="81"/>
            </a:xfrm>
            <a:custGeom>
              <a:avLst/>
              <a:gdLst>
                <a:gd name="T0" fmla="*/ 0 w 70"/>
                <a:gd name="T1" fmla="*/ 0 h 85"/>
                <a:gd name="T2" fmla="*/ 25 w 70"/>
                <a:gd name="T3" fmla="*/ 15 h 85"/>
                <a:gd name="T4" fmla="*/ 47 w 70"/>
                <a:gd name="T5" fmla="*/ 35 h 85"/>
                <a:gd name="T6" fmla="*/ 65 w 70"/>
                <a:gd name="T7" fmla="*/ 57 h 85"/>
                <a:gd name="T8" fmla="*/ 70 w 70"/>
                <a:gd name="T9" fmla="*/ 85 h 85"/>
                <a:gd name="T10" fmla="*/ 47 w 70"/>
                <a:gd name="T11" fmla="*/ 67 h 85"/>
                <a:gd name="T12" fmla="*/ 27 w 70"/>
                <a:gd name="T13" fmla="*/ 45 h 85"/>
                <a:gd name="T14" fmla="*/ 13 w 70"/>
                <a:gd name="T15" fmla="*/ 20 h 85"/>
                <a:gd name="T16" fmla="*/ 0 w 70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85">
                  <a:moveTo>
                    <a:pt x="0" y="0"/>
                  </a:moveTo>
                  <a:lnTo>
                    <a:pt x="25" y="15"/>
                  </a:lnTo>
                  <a:lnTo>
                    <a:pt x="47" y="35"/>
                  </a:lnTo>
                  <a:lnTo>
                    <a:pt x="65" y="57"/>
                  </a:lnTo>
                  <a:lnTo>
                    <a:pt x="70" y="85"/>
                  </a:lnTo>
                  <a:lnTo>
                    <a:pt x="47" y="67"/>
                  </a:lnTo>
                  <a:lnTo>
                    <a:pt x="27" y="45"/>
                  </a:lnTo>
                  <a:lnTo>
                    <a:pt x="13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2" name="Freeform 18"/>
            <p:cNvSpPr>
              <a:spLocks noChangeAspect="1"/>
            </p:cNvSpPr>
            <p:nvPr/>
          </p:nvSpPr>
          <p:spPr bwMode="auto">
            <a:xfrm>
              <a:off x="5739" y="3406"/>
              <a:ext cx="67" cy="126"/>
            </a:xfrm>
            <a:custGeom>
              <a:avLst/>
              <a:gdLst>
                <a:gd name="T0" fmla="*/ 73 w 73"/>
                <a:gd name="T1" fmla="*/ 0 h 132"/>
                <a:gd name="T2" fmla="*/ 68 w 73"/>
                <a:gd name="T3" fmla="*/ 15 h 132"/>
                <a:gd name="T4" fmla="*/ 65 w 73"/>
                <a:gd name="T5" fmla="*/ 28 h 132"/>
                <a:gd name="T6" fmla="*/ 55 w 73"/>
                <a:gd name="T7" fmla="*/ 45 h 132"/>
                <a:gd name="T8" fmla="*/ 48 w 73"/>
                <a:gd name="T9" fmla="*/ 62 h 132"/>
                <a:gd name="T10" fmla="*/ 40 w 73"/>
                <a:gd name="T11" fmla="*/ 77 h 132"/>
                <a:gd name="T12" fmla="*/ 35 w 73"/>
                <a:gd name="T13" fmla="*/ 97 h 132"/>
                <a:gd name="T14" fmla="*/ 35 w 73"/>
                <a:gd name="T15" fmla="*/ 95 h 132"/>
                <a:gd name="T16" fmla="*/ 28 w 73"/>
                <a:gd name="T17" fmla="*/ 67 h 132"/>
                <a:gd name="T18" fmla="*/ 18 w 73"/>
                <a:gd name="T19" fmla="*/ 50 h 132"/>
                <a:gd name="T20" fmla="*/ 10 w 73"/>
                <a:gd name="T21" fmla="*/ 38 h 132"/>
                <a:gd name="T22" fmla="*/ 0 w 73"/>
                <a:gd name="T23" fmla="*/ 23 h 132"/>
                <a:gd name="T24" fmla="*/ 5 w 73"/>
                <a:gd name="T25" fmla="*/ 65 h 132"/>
                <a:gd name="T26" fmla="*/ 15 w 73"/>
                <a:gd name="T27" fmla="*/ 92 h 132"/>
                <a:gd name="T28" fmla="*/ 23 w 73"/>
                <a:gd name="T29" fmla="*/ 110 h 132"/>
                <a:gd name="T30" fmla="*/ 33 w 73"/>
                <a:gd name="T31" fmla="*/ 132 h 132"/>
                <a:gd name="T32" fmla="*/ 35 w 73"/>
                <a:gd name="T33" fmla="*/ 130 h 132"/>
                <a:gd name="T34" fmla="*/ 40 w 73"/>
                <a:gd name="T35" fmla="*/ 125 h 132"/>
                <a:gd name="T36" fmla="*/ 55 w 73"/>
                <a:gd name="T37" fmla="*/ 100 h 132"/>
                <a:gd name="T38" fmla="*/ 63 w 73"/>
                <a:gd name="T39" fmla="*/ 80 h 132"/>
                <a:gd name="T40" fmla="*/ 68 w 73"/>
                <a:gd name="T41" fmla="*/ 58 h 132"/>
                <a:gd name="T42" fmla="*/ 73 w 73"/>
                <a:gd name="T43" fmla="*/ 30 h 132"/>
                <a:gd name="T44" fmla="*/ 73 w 73"/>
                <a:gd name="T4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3" h="132">
                  <a:moveTo>
                    <a:pt x="73" y="0"/>
                  </a:moveTo>
                  <a:lnTo>
                    <a:pt x="68" y="15"/>
                  </a:lnTo>
                  <a:lnTo>
                    <a:pt x="65" y="28"/>
                  </a:lnTo>
                  <a:lnTo>
                    <a:pt x="55" y="45"/>
                  </a:lnTo>
                  <a:lnTo>
                    <a:pt x="48" y="62"/>
                  </a:lnTo>
                  <a:lnTo>
                    <a:pt x="40" y="77"/>
                  </a:lnTo>
                  <a:lnTo>
                    <a:pt x="35" y="97"/>
                  </a:lnTo>
                  <a:lnTo>
                    <a:pt x="35" y="95"/>
                  </a:lnTo>
                  <a:lnTo>
                    <a:pt x="28" y="67"/>
                  </a:lnTo>
                  <a:lnTo>
                    <a:pt x="18" y="50"/>
                  </a:lnTo>
                  <a:lnTo>
                    <a:pt x="10" y="38"/>
                  </a:lnTo>
                  <a:lnTo>
                    <a:pt x="0" y="23"/>
                  </a:lnTo>
                  <a:lnTo>
                    <a:pt x="5" y="65"/>
                  </a:lnTo>
                  <a:lnTo>
                    <a:pt x="15" y="92"/>
                  </a:lnTo>
                  <a:lnTo>
                    <a:pt x="23" y="110"/>
                  </a:lnTo>
                  <a:lnTo>
                    <a:pt x="33" y="132"/>
                  </a:lnTo>
                  <a:lnTo>
                    <a:pt x="35" y="130"/>
                  </a:lnTo>
                  <a:lnTo>
                    <a:pt x="40" y="125"/>
                  </a:lnTo>
                  <a:lnTo>
                    <a:pt x="55" y="100"/>
                  </a:lnTo>
                  <a:lnTo>
                    <a:pt x="63" y="80"/>
                  </a:lnTo>
                  <a:lnTo>
                    <a:pt x="68" y="58"/>
                  </a:lnTo>
                  <a:lnTo>
                    <a:pt x="73" y="3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3" name="Freeform 19"/>
            <p:cNvSpPr>
              <a:spLocks noChangeAspect="1"/>
            </p:cNvSpPr>
            <p:nvPr/>
          </p:nvSpPr>
          <p:spPr bwMode="auto">
            <a:xfrm>
              <a:off x="5737" y="3479"/>
              <a:ext cx="71" cy="121"/>
            </a:xfrm>
            <a:custGeom>
              <a:avLst/>
              <a:gdLst>
                <a:gd name="T0" fmla="*/ 7 w 77"/>
                <a:gd name="T1" fmla="*/ 0 h 127"/>
                <a:gd name="T2" fmla="*/ 2 w 77"/>
                <a:gd name="T3" fmla="*/ 18 h 127"/>
                <a:gd name="T4" fmla="*/ 0 w 77"/>
                <a:gd name="T5" fmla="*/ 43 h 127"/>
                <a:gd name="T6" fmla="*/ 0 w 77"/>
                <a:gd name="T7" fmla="*/ 78 h 127"/>
                <a:gd name="T8" fmla="*/ 2 w 77"/>
                <a:gd name="T9" fmla="*/ 100 h 127"/>
                <a:gd name="T10" fmla="*/ 5 w 77"/>
                <a:gd name="T11" fmla="*/ 127 h 127"/>
                <a:gd name="T12" fmla="*/ 30 w 77"/>
                <a:gd name="T13" fmla="*/ 107 h 127"/>
                <a:gd name="T14" fmla="*/ 47 w 77"/>
                <a:gd name="T15" fmla="*/ 92 h 127"/>
                <a:gd name="T16" fmla="*/ 60 w 77"/>
                <a:gd name="T17" fmla="*/ 75 h 127"/>
                <a:gd name="T18" fmla="*/ 67 w 77"/>
                <a:gd name="T19" fmla="*/ 63 h 127"/>
                <a:gd name="T20" fmla="*/ 75 w 77"/>
                <a:gd name="T21" fmla="*/ 38 h 127"/>
                <a:gd name="T22" fmla="*/ 77 w 77"/>
                <a:gd name="T23" fmla="*/ 13 h 127"/>
                <a:gd name="T24" fmla="*/ 67 w 77"/>
                <a:gd name="T25" fmla="*/ 25 h 127"/>
                <a:gd name="T26" fmla="*/ 60 w 77"/>
                <a:gd name="T27" fmla="*/ 35 h 127"/>
                <a:gd name="T28" fmla="*/ 50 w 77"/>
                <a:gd name="T29" fmla="*/ 50 h 127"/>
                <a:gd name="T30" fmla="*/ 37 w 77"/>
                <a:gd name="T31" fmla="*/ 70 h 127"/>
                <a:gd name="T32" fmla="*/ 30 w 77"/>
                <a:gd name="T33" fmla="*/ 80 h 127"/>
                <a:gd name="T34" fmla="*/ 20 w 77"/>
                <a:gd name="T35" fmla="*/ 95 h 127"/>
                <a:gd name="T36" fmla="*/ 17 w 77"/>
                <a:gd name="T37" fmla="*/ 45 h 127"/>
                <a:gd name="T38" fmla="*/ 7 w 77"/>
                <a:gd name="T3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127">
                  <a:moveTo>
                    <a:pt x="7" y="0"/>
                  </a:moveTo>
                  <a:lnTo>
                    <a:pt x="2" y="18"/>
                  </a:lnTo>
                  <a:lnTo>
                    <a:pt x="0" y="43"/>
                  </a:lnTo>
                  <a:lnTo>
                    <a:pt x="0" y="78"/>
                  </a:lnTo>
                  <a:lnTo>
                    <a:pt x="2" y="100"/>
                  </a:lnTo>
                  <a:lnTo>
                    <a:pt x="5" y="127"/>
                  </a:lnTo>
                  <a:lnTo>
                    <a:pt x="30" y="107"/>
                  </a:lnTo>
                  <a:lnTo>
                    <a:pt x="47" y="92"/>
                  </a:lnTo>
                  <a:lnTo>
                    <a:pt x="60" y="75"/>
                  </a:lnTo>
                  <a:lnTo>
                    <a:pt x="67" y="63"/>
                  </a:lnTo>
                  <a:lnTo>
                    <a:pt x="75" y="38"/>
                  </a:lnTo>
                  <a:lnTo>
                    <a:pt x="77" y="13"/>
                  </a:lnTo>
                  <a:lnTo>
                    <a:pt x="67" y="25"/>
                  </a:lnTo>
                  <a:lnTo>
                    <a:pt x="60" y="35"/>
                  </a:lnTo>
                  <a:lnTo>
                    <a:pt x="50" y="50"/>
                  </a:lnTo>
                  <a:lnTo>
                    <a:pt x="37" y="70"/>
                  </a:lnTo>
                  <a:lnTo>
                    <a:pt x="30" y="80"/>
                  </a:lnTo>
                  <a:lnTo>
                    <a:pt x="20" y="95"/>
                  </a:lnTo>
                  <a:lnTo>
                    <a:pt x="17" y="4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4" name="Freeform 20"/>
            <p:cNvSpPr>
              <a:spLocks noChangeAspect="1"/>
            </p:cNvSpPr>
            <p:nvPr/>
          </p:nvSpPr>
          <p:spPr bwMode="auto">
            <a:xfrm>
              <a:off x="5689" y="3541"/>
              <a:ext cx="101" cy="127"/>
            </a:xfrm>
            <a:custGeom>
              <a:avLst/>
              <a:gdLst>
                <a:gd name="T0" fmla="*/ 42 w 109"/>
                <a:gd name="T1" fmla="*/ 0 h 132"/>
                <a:gd name="T2" fmla="*/ 39 w 109"/>
                <a:gd name="T3" fmla="*/ 3 h 132"/>
                <a:gd name="T4" fmla="*/ 37 w 109"/>
                <a:gd name="T5" fmla="*/ 10 h 132"/>
                <a:gd name="T6" fmla="*/ 32 w 109"/>
                <a:gd name="T7" fmla="*/ 20 h 132"/>
                <a:gd name="T8" fmla="*/ 24 w 109"/>
                <a:gd name="T9" fmla="*/ 35 h 132"/>
                <a:gd name="T10" fmla="*/ 19 w 109"/>
                <a:gd name="T11" fmla="*/ 52 h 132"/>
                <a:gd name="T12" fmla="*/ 12 w 109"/>
                <a:gd name="T13" fmla="*/ 75 h 132"/>
                <a:gd name="T14" fmla="*/ 5 w 109"/>
                <a:gd name="T15" fmla="*/ 100 h 132"/>
                <a:gd name="T16" fmla="*/ 0 w 109"/>
                <a:gd name="T17" fmla="*/ 132 h 132"/>
                <a:gd name="T18" fmla="*/ 37 w 109"/>
                <a:gd name="T19" fmla="*/ 117 h 132"/>
                <a:gd name="T20" fmla="*/ 67 w 109"/>
                <a:gd name="T21" fmla="*/ 100 h 132"/>
                <a:gd name="T22" fmla="*/ 87 w 109"/>
                <a:gd name="T23" fmla="*/ 82 h 132"/>
                <a:gd name="T24" fmla="*/ 99 w 109"/>
                <a:gd name="T25" fmla="*/ 65 h 132"/>
                <a:gd name="T26" fmla="*/ 104 w 109"/>
                <a:gd name="T27" fmla="*/ 50 h 132"/>
                <a:gd name="T28" fmla="*/ 109 w 109"/>
                <a:gd name="T29" fmla="*/ 37 h 132"/>
                <a:gd name="T30" fmla="*/ 109 w 109"/>
                <a:gd name="T31" fmla="*/ 27 h 132"/>
                <a:gd name="T32" fmla="*/ 94 w 109"/>
                <a:gd name="T33" fmla="*/ 47 h 132"/>
                <a:gd name="T34" fmla="*/ 44 w 109"/>
                <a:gd name="T35" fmla="*/ 87 h 132"/>
                <a:gd name="T36" fmla="*/ 22 w 109"/>
                <a:gd name="T37" fmla="*/ 105 h 132"/>
                <a:gd name="T38" fmla="*/ 34 w 109"/>
                <a:gd name="T39" fmla="*/ 70 h 132"/>
                <a:gd name="T40" fmla="*/ 42 w 109"/>
                <a:gd name="T41" fmla="*/ 37 h 132"/>
                <a:gd name="T42" fmla="*/ 42 w 109"/>
                <a:gd name="T43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9" h="132">
                  <a:moveTo>
                    <a:pt x="42" y="0"/>
                  </a:moveTo>
                  <a:lnTo>
                    <a:pt x="39" y="3"/>
                  </a:lnTo>
                  <a:lnTo>
                    <a:pt x="37" y="10"/>
                  </a:lnTo>
                  <a:lnTo>
                    <a:pt x="32" y="20"/>
                  </a:lnTo>
                  <a:lnTo>
                    <a:pt x="24" y="35"/>
                  </a:lnTo>
                  <a:lnTo>
                    <a:pt x="19" y="52"/>
                  </a:lnTo>
                  <a:lnTo>
                    <a:pt x="12" y="75"/>
                  </a:lnTo>
                  <a:lnTo>
                    <a:pt x="5" y="100"/>
                  </a:lnTo>
                  <a:lnTo>
                    <a:pt x="0" y="132"/>
                  </a:lnTo>
                  <a:lnTo>
                    <a:pt x="37" y="117"/>
                  </a:lnTo>
                  <a:lnTo>
                    <a:pt x="67" y="100"/>
                  </a:lnTo>
                  <a:lnTo>
                    <a:pt x="87" y="82"/>
                  </a:lnTo>
                  <a:lnTo>
                    <a:pt x="99" y="65"/>
                  </a:lnTo>
                  <a:lnTo>
                    <a:pt x="104" y="50"/>
                  </a:lnTo>
                  <a:lnTo>
                    <a:pt x="109" y="37"/>
                  </a:lnTo>
                  <a:lnTo>
                    <a:pt x="109" y="27"/>
                  </a:lnTo>
                  <a:lnTo>
                    <a:pt x="94" y="47"/>
                  </a:lnTo>
                  <a:lnTo>
                    <a:pt x="44" y="87"/>
                  </a:lnTo>
                  <a:lnTo>
                    <a:pt x="22" y="105"/>
                  </a:lnTo>
                  <a:lnTo>
                    <a:pt x="34" y="70"/>
                  </a:lnTo>
                  <a:lnTo>
                    <a:pt x="42" y="37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5" name="Freeform 21"/>
            <p:cNvSpPr>
              <a:spLocks noChangeAspect="1"/>
            </p:cNvSpPr>
            <p:nvPr/>
          </p:nvSpPr>
          <p:spPr bwMode="auto">
            <a:xfrm>
              <a:off x="5615" y="3599"/>
              <a:ext cx="136" cy="107"/>
            </a:xfrm>
            <a:custGeom>
              <a:avLst/>
              <a:gdLst>
                <a:gd name="T0" fmla="*/ 82 w 147"/>
                <a:gd name="T1" fmla="*/ 0 h 112"/>
                <a:gd name="T2" fmla="*/ 57 w 147"/>
                <a:gd name="T3" fmla="*/ 30 h 112"/>
                <a:gd name="T4" fmla="*/ 37 w 147"/>
                <a:gd name="T5" fmla="*/ 57 h 112"/>
                <a:gd name="T6" fmla="*/ 20 w 147"/>
                <a:gd name="T7" fmla="*/ 82 h 112"/>
                <a:gd name="T8" fmla="*/ 0 w 147"/>
                <a:gd name="T9" fmla="*/ 107 h 112"/>
                <a:gd name="T10" fmla="*/ 30 w 147"/>
                <a:gd name="T11" fmla="*/ 109 h 112"/>
                <a:gd name="T12" fmla="*/ 65 w 147"/>
                <a:gd name="T13" fmla="*/ 112 h 112"/>
                <a:gd name="T14" fmla="*/ 82 w 147"/>
                <a:gd name="T15" fmla="*/ 107 h 112"/>
                <a:gd name="T16" fmla="*/ 102 w 147"/>
                <a:gd name="T17" fmla="*/ 99 h 112"/>
                <a:gd name="T18" fmla="*/ 124 w 147"/>
                <a:gd name="T19" fmla="*/ 82 h 112"/>
                <a:gd name="T20" fmla="*/ 147 w 147"/>
                <a:gd name="T21" fmla="*/ 57 h 112"/>
                <a:gd name="T22" fmla="*/ 102 w 147"/>
                <a:gd name="T23" fmla="*/ 77 h 112"/>
                <a:gd name="T24" fmla="*/ 72 w 147"/>
                <a:gd name="T25" fmla="*/ 87 h 112"/>
                <a:gd name="T26" fmla="*/ 52 w 147"/>
                <a:gd name="T27" fmla="*/ 92 h 112"/>
                <a:gd name="T28" fmla="*/ 30 w 147"/>
                <a:gd name="T29" fmla="*/ 97 h 112"/>
                <a:gd name="T30" fmla="*/ 47 w 147"/>
                <a:gd name="T31" fmla="*/ 82 h 112"/>
                <a:gd name="T32" fmla="*/ 60 w 147"/>
                <a:gd name="T33" fmla="*/ 67 h 112"/>
                <a:gd name="T34" fmla="*/ 75 w 147"/>
                <a:gd name="T35" fmla="*/ 35 h 112"/>
                <a:gd name="T36" fmla="*/ 82 w 147"/>
                <a:gd name="T37" fmla="*/ 10 h 112"/>
                <a:gd name="T38" fmla="*/ 82 w 147"/>
                <a:gd name="T3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7" h="112">
                  <a:moveTo>
                    <a:pt x="82" y="0"/>
                  </a:moveTo>
                  <a:lnTo>
                    <a:pt x="57" y="30"/>
                  </a:lnTo>
                  <a:lnTo>
                    <a:pt x="37" y="57"/>
                  </a:lnTo>
                  <a:lnTo>
                    <a:pt x="20" y="82"/>
                  </a:lnTo>
                  <a:lnTo>
                    <a:pt x="0" y="107"/>
                  </a:lnTo>
                  <a:lnTo>
                    <a:pt x="30" y="109"/>
                  </a:lnTo>
                  <a:lnTo>
                    <a:pt x="65" y="112"/>
                  </a:lnTo>
                  <a:lnTo>
                    <a:pt x="82" y="107"/>
                  </a:lnTo>
                  <a:lnTo>
                    <a:pt x="102" y="99"/>
                  </a:lnTo>
                  <a:lnTo>
                    <a:pt x="124" y="82"/>
                  </a:lnTo>
                  <a:lnTo>
                    <a:pt x="147" y="57"/>
                  </a:lnTo>
                  <a:lnTo>
                    <a:pt x="102" y="77"/>
                  </a:lnTo>
                  <a:lnTo>
                    <a:pt x="72" y="87"/>
                  </a:lnTo>
                  <a:lnTo>
                    <a:pt x="52" y="92"/>
                  </a:lnTo>
                  <a:lnTo>
                    <a:pt x="30" y="97"/>
                  </a:lnTo>
                  <a:lnTo>
                    <a:pt x="47" y="82"/>
                  </a:lnTo>
                  <a:lnTo>
                    <a:pt x="60" y="67"/>
                  </a:lnTo>
                  <a:lnTo>
                    <a:pt x="75" y="35"/>
                  </a:lnTo>
                  <a:lnTo>
                    <a:pt x="82" y="1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6" name="Freeform 22"/>
            <p:cNvSpPr>
              <a:spLocks noChangeAspect="1"/>
            </p:cNvSpPr>
            <p:nvPr/>
          </p:nvSpPr>
          <p:spPr bwMode="auto">
            <a:xfrm>
              <a:off x="5723" y="3335"/>
              <a:ext cx="67" cy="138"/>
            </a:xfrm>
            <a:custGeom>
              <a:avLst/>
              <a:gdLst>
                <a:gd name="T0" fmla="*/ 55 w 72"/>
                <a:gd name="T1" fmla="*/ 0 h 144"/>
                <a:gd name="T2" fmla="*/ 55 w 72"/>
                <a:gd name="T3" fmla="*/ 34 h 144"/>
                <a:gd name="T4" fmla="*/ 50 w 72"/>
                <a:gd name="T5" fmla="*/ 69 h 144"/>
                <a:gd name="T6" fmla="*/ 50 w 72"/>
                <a:gd name="T7" fmla="*/ 94 h 144"/>
                <a:gd name="T8" fmla="*/ 47 w 72"/>
                <a:gd name="T9" fmla="*/ 89 h 144"/>
                <a:gd name="T10" fmla="*/ 42 w 72"/>
                <a:gd name="T11" fmla="*/ 84 h 144"/>
                <a:gd name="T12" fmla="*/ 32 w 72"/>
                <a:gd name="T13" fmla="*/ 69 h 144"/>
                <a:gd name="T14" fmla="*/ 17 w 72"/>
                <a:gd name="T15" fmla="*/ 52 h 144"/>
                <a:gd name="T16" fmla="*/ 0 w 72"/>
                <a:gd name="T17" fmla="*/ 39 h 144"/>
                <a:gd name="T18" fmla="*/ 10 w 72"/>
                <a:gd name="T19" fmla="*/ 64 h 144"/>
                <a:gd name="T20" fmla="*/ 17 w 72"/>
                <a:gd name="T21" fmla="*/ 84 h 144"/>
                <a:gd name="T22" fmla="*/ 25 w 72"/>
                <a:gd name="T23" fmla="*/ 99 h 144"/>
                <a:gd name="T24" fmla="*/ 32 w 72"/>
                <a:gd name="T25" fmla="*/ 109 h 144"/>
                <a:gd name="T26" fmla="*/ 45 w 72"/>
                <a:gd name="T27" fmla="*/ 127 h 144"/>
                <a:gd name="T28" fmla="*/ 52 w 72"/>
                <a:gd name="T29" fmla="*/ 144 h 144"/>
                <a:gd name="T30" fmla="*/ 62 w 72"/>
                <a:gd name="T31" fmla="*/ 112 h 144"/>
                <a:gd name="T32" fmla="*/ 70 w 72"/>
                <a:gd name="T33" fmla="*/ 87 h 144"/>
                <a:gd name="T34" fmla="*/ 72 w 72"/>
                <a:gd name="T35" fmla="*/ 64 h 144"/>
                <a:gd name="T36" fmla="*/ 72 w 72"/>
                <a:gd name="T37" fmla="*/ 47 h 144"/>
                <a:gd name="T38" fmla="*/ 65 w 72"/>
                <a:gd name="T39" fmla="*/ 22 h 144"/>
                <a:gd name="T40" fmla="*/ 55 w 72"/>
                <a:gd name="T41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144">
                  <a:moveTo>
                    <a:pt x="55" y="0"/>
                  </a:moveTo>
                  <a:lnTo>
                    <a:pt x="55" y="34"/>
                  </a:lnTo>
                  <a:lnTo>
                    <a:pt x="50" y="69"/>
                  </a:lnTo>
                  <a:lnTo>
                    <a:pt x="50" y="94"/>
                  </a:lnTo>
                  <a:lnTo>
                    <a:pt x="47" y="89"/>
                  </a:lnTo>
                  <a:lnTo>
                    <a:pt x="42" y="84"/>
                  </a:lnTo>
                  <a:lnTo>
                    <a:pt x="32" y="69"/>
                  </a:lnTo>
                  <a:lnTo>
                    <a:pt x="17" y="52"/>
                  </a:lnTo>
                  <a:lnTo>
                    <a:pt x="0" y="39"/>
                  </a:lnTo>
                  <a:lnTo>
                    <a:pt x="10" y="64"/>
                  </a:lnTo>
                  <a:lnTo>
                    <a:pt x="17" y="84"/>
                  </a:lnTo>
                  <a:lnTo>
                    <a:pt x="25" y="99"/>
                  </a:lnTo>
                  <a:lnTo>
                    <a:pt x="32" y="109"/>
                  </a:lnTo>
                  <a:lnTo>
                    <a:pt x="45" y="127"/>
                  </a:lnTo>
                  <a:lnTo>
                    <a:pt x="52" y="144"/>
                  </a:lnTo>
                  <a:lnTo>
                    <a:pt x="62" y="112"/>
                  </a:lnTo>
                  <a:lnTo>
                    <a:pt x="70" y="87"/>
                  </a:lnTo>
                  <a:lnTo>
                    <a:pt x="72" y="64"/>
                  </a:lnTo>
                  <a:lnTo>
                    <a:pt x="72" y="47"/>
                  </a:lnTo>
                  <a:lnTo>
                    <a:pt x="65" y="2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7" name="Freeform 23"/>
            <p:cNvSpPr>
              <a:spLocks noChangeAspect="1"/>
            </p:cNvSpPr>
            <p:nvPr/>
          </p:nvSpPr>
          <p:spPr bwMode="auto">
            <a:xfrm>
              <a:off x="5331" y="3701"/>
              <a:ext cx="375" cy="59"/>
            </a:xfrm>
            <a:custGeom>
              <a:avLst/>
              <a:gdLst>
                <a:gd name="T0" fmla="*/ 209 w 408"/>
                <a:gd name="T1" fmla="*/ 10 h 62"/>
                <a:gd name="T2" fmla="*/ 244 w 408"/>
                <a:gd name="T3" fmla="*/ 2 h 62"/>
                <a:gd name="T4" fmla="*/ 271 w 408"/>
                <a:gd name="T5" fmla="*/ 0 h 62"/>
                <a:gd name="T6" fmla="*/ 316 w 408"/>
                <a:gd name="T7" fmla="*/ 5 h 62"/>
                <a:gd name="T8" fmla="*/ 356 w 408"/>
                <a:gd name="T9" fmla="*/ 15 h 62"/>
                <a:gd name="T10" fmla="*/ 381 w 408"/>
                <a:gd name="T11" fmla="*/ 15 h 62"/>
                <a:gd name="T12" fmla="*/ 408 w 408"/>
                <a:gd name="T13" fmla="*/ 12 h 62"/>
                <a:gd name="T14" fmla="*/ 381 w 408"/>
                <a:gd name="T15" fmla="*/ 30 h 62"/>
                <a:gd name="T16" fmla="*/ 354 w 408"/>
                <a:gd name="T17" fmla="*/ 37 h 62"/>
                <a:gd name="T18" fmla="*/ 326 w 408"/>
                <a:gd name="T19" fmla="*/ 37 h 62"/>
                <a:gd name="T20" fmla="*/ 301 w 408"/>
                <a:gd name="T21" fmla="*/ 32 h 62"/>
                <a:gd name="T22" fmla="*/ 254 w 408"/>
                <a:gd name="T23" fmla="*/ 17 h 62"/>
                <a:gd name="T24" fmla="*/ 237 w 408"/>
                <a:gd name="T25" fmla="*/ 15 h 62"/>
                <a:gd name="T26" fmla="*/ 222 w 408"/>
                <a:gd name="T27" fmla="*/ 15 h 62"/>
                <a:gd name="T28" fmla="*/ 252 w 408"/>
                <a:gd name="T29" fmla="*/ 32 h 62"/>
                <a:gd name="T30" fmla="*/ 274 w 408"/>
                <a:gd name="T31" fmla="*/ 47 h 62"/>
                <a:gd name="T32" fmla="*/ 286 w 408"/>
                <a:gd name="T33" fmla="*/ 57 h 62"/>
                <a:gd name="T34" fmla="*/ 291 w 408"/>
                <a:gd name="T35" fmla="*/ 62 h 62"/>
                <a:gd name="T36" fmla="*/ 271 w 408"/>
                <a:gd name="T37" fmla="*/ 62 h 62"/>
                <a:gd name="T38" fmla="*/ 269 w 408"/>
                <a:gd name="T39" fmla="*/ 60 h 62"/>
                <a:gd name="T40" fmla="*/ 264 w 408"/>
                <a:gd name="T41" fmla="*/ 55 h 62"/>
                <a:gd name="T42" fmla="*/ 249 w 408"/>
                <a:gd name="T43" fmla="*/ 40 h 62"/>
                <a:gd name="T44" fmla="*/ 227 w 408"/>
                <a:gd name="T45" fmla="*/ 22 h 62"/>
                <a:gd name="T46" fmla="*/ 217 w 408"/>
                <a:gd name="T47" fmla="*/ 17 h 62"/>
                <a:gd name="T48" fmla="*/ 209 w 408"/>
                <a:gd name="T49" fmla="*/ 15 h 62"/>
                <a:gd name="T50" fmla="*/ 199 w 408"/>
                <a:gd name="T51" fmla="*/ 17 h 62"/>
                <a:gd name="T52" fmla="*/ 189 w 408"/>
                <a:gd name="T53" fmla="*/ 22 h 62"/>
                <a:gd name="T54" fmla="*/ 169 w 408"/>
                <a:gd name="T55" fmla="*/ 40 h 62"/>
                <a:gd name="T56" fmla="*/ 152 w 408"/>
                <a:gd name="T57" fmla="*/ 55 h 62"/>
                <a:gd name="T58" fmla="*/ 147 w 408"/>
                <a:gd name="T59" fmla="*/ 60 h 62"/>
                <a:gd name="T60" fmla="*/ 145 w 408"/>
                <a:gd name="T61" fmla="*/ 62 h 62"/>
                <a:gd name="T62" fmla="*/ 127 w 408"/>
                <a:gd name="T63" fmla="*/ 62 h 62"/>
                <a:gd name="T64" fmla="*/ 130 w 408"/>
                <a:gd name="T65" fmla="*/ 57 h 62"/>
                <a:gd name="T66" fmla="*/ 142 w 408"/>
                <a:gd name="T67" fmla="*/ 47 h 62"/>
                <a:gd name="T68" fmla="*/ 164 w 408"/>
                <a:gd name="T69" fmla="*/ 32 h 62"/>
                <a:gd name="T70" fmla="*/ 197 w 408"/>
                <a:gd name="T71" fmla="*/ 15 h 62"/>
                <a:gd name="T72" fmla="*/ 179 w 408"/>
                <a:gd name="T73" fmla="*/ 15 h 62"/>
                <a:gd name="T74" fmla="*/ 159 w 408"/>
                <a:gd name="T75" fmla="*/ 17 h 62"/>
                <a:gd name="T76" fmla="*/ 112 w 408"/>
                <a:gd name="T77" fmla="*/ 32 h 62"/>
                <a:gd name="T78" fmla="*/ 87 w 408"/>
                <a:gd name="T79" fmla="*/ 37 h 62"/>
                <a:gd name="T80" fmla="*/ 60 w 408"/>
                <a:gd name="T81" fmla="*/ 37 h 62"/>
                <a:gd name="T82" fmla="*/ 30 w 408"/>
                <a:gd name="T83" fmla="*/ 27 h 62"/>
                <a:gd name="T84" fmla="*/ 0 w 408"/>
                <a:gd name="T85" fmla="*/ 7 h 62"/>
                <a:gd name="T86" fmla="*/ 30 w 408"/>
                <a:gd name="T87" fmla="*/ 15 h 62"/>
                <a:gd name="T88" fmla="*/ 52 w 408"/>
                <a:gd name="T89" fmla="*/ 17 h 62"/>
                <a:gd name="T90" fmla="*/ 75 w 408"/>
                <a:gd name="T91" fmla="*/ 12 h 62"/>
                <a:gd name="T92" fmla="*/ 95 w 408"/>
                <a:gd name="T93" fmla="*/ 10 h 62"/>
                <a:gd name="T94" fmla="*/ 117 w 408"/>
                <a:gd name="T95" fmla="*/ 5 h 62"/>
                <a:gd name="T96" fmla="*/ 142 w 408"/>
                <a:gd name="T97" fmla="*/ 0 h 62"/>
                <a:gd name="T98" fmla="*/ 172 w 408"/>
                <a:gd name="T99" fmla="*/ 2 h 62"/>
                <a:gd name="T100" fmla="*/ 209 w 408"/>
                <a:gd name="T101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8" h="62">
                  <a:moveTo>
                    <a:pt x="209" y="10"/>
                  </a:moveTo>
                  <a:lnTo>
                    <a:pt x="244" y="2"/>
                  </a:lnTo>
                  <a:lnTo>
                    <a:pt x="271" y="0"/>
                  </a:lnTo>
                  <a:lnTo>
                    <a:pt x="316" y="5"/>
                  </a:lnTo>
                  <a:lnTo>
                    <a:pt x="356" y="15"/>
                  </a:lnTo>
                  <a:lnTo>
                    <a:pt x="381" y="15"/>
                  </a:lnTo>
                  <a:lnTo>
                    <a:pt x="408" y="12"/>
                  </a:lnTo>
                  <a:lnTo>
                    <a:pt x="381" y="30"/>
                  </a:lnTo>
                  <a:lnTo>
                    <a:pt x="354" y="37"/>
                  </a:lnTo>
                  <a:lnTo>
                    <a:pt x="326" y="37"/>
                  </a:lnTo>
                  <a:lnTo>
                    <a:pt x="301" y="32"/>
                  </a:lnTo>
                  <a:lnTo>
                    <a:pt x="254" y="17"/>
                  </a:lnTo>
                  <a:lnTo>
                    <a:pt x="237" y="15"/>
                  </a:lnTo>
                  <a:lnTo>
                    <a:pt x="222" y="15"/>
                  </a:lnTo>
                  <a:lnTo>
                    <a:pt x="252" y="32"/>
                  </a:lnTo>
                  <a:lnTo>
                    <a:pt x="274" y="47"/>
                  </a:lnTo>
                  <a:lnTo>
                    <a:pt x="286" y="57"/>
                  </a:lnTo>
                  <a:lnTo>
                    <a:pt x="291" y="62"/>
                  </a:lnTo>
                  <a:lnTo>
                    <a:pt x="271" y="62"/>
                  </a:lnTo>
                  <a:lnTo>
                    <a:pt x="269" y="60"/>
                  </a:lnTo>
                  <a:lnTo>
                    <a:pt x="264" y="55"/>
                  </a:lnTo>
                  <a:lnTo>
                    <a:pt x="249" y="40"/>
                  </a:lnTo>
                  <a:lnTo>
                    <a:pt x="227" y="22"/>
                  </a:lnTo>
                  <a:lnTo>
                    <a:pt x="217" y="17"/>
                  </a:lnTo>
                  <a:lnTo>
                    <a:pt x="209" y="15"/>
                  </a:lnTo>
                  <a:lnTo>
                    <a:pt x="199" y="17"/>
                  </a:lnTo>
                  <a:lnTo>
                    <a:pt x="189" y="22"/>
                  </a:lnTo>
                  <a:lnTo>
                    <a:pt x="169" y="40"/>
                  </a:lnTo>
                  <a:lnTo>
                    <a:pt x="152" y="55"/>
                  </a:lnTo>
                  <a:lnTo>
                    <a:pt x="147" y="60"/>
                  </a:lnTo>
                  <a:lnTo>
                    <a:pt x="145" y="62"/>
                  </a:lnTo>
                  <a:lnTo>
                    <a:pt x="127" y="62"/>
                  </a:lnTo>
                  <a:lnTo>
                    <a:pt x="130" y="57"/>
                  </a:lnTo>
                  <a:lnTo>
                    <a:pt x="142" y="47"/>
                  </a:lnTo>
                  <a:lnTo>
                    <a:pt x="164" y="32"/>
                  </a:lnTo>
                  <a:lnTo>
                    <a:pt x="197" y="15"/>
                  </a:lnTo>
                  <a:lnTo>
                    <a:pt x="179" y="15"/>
                  </a:lnTo>
                  <a:lnTo>
                    <a:pt x="159" y="17"/>
                  </a:lnTo>
                  <a:lnTo>
                    <a:pt x="112" y="32"/>
                  </a:lnTo>
                  <a:lnTo>
                    <a:pt x="87" y="37"/>
                  </a:lnTo>
                  <a:lnTo>
                    <a:pt x="60" y="37"/>
                  </a:lnTo>
                  <a:lnTo>
                    <a:pt x="30" y="27"/>
                  </a:lnTo>
                  <a:lnTo>
                    <a:pt x="0" y="7"/>
                  </a:lnTo>
                  <a:lnTo>
                    <a:pt x="30" y="15"/>
                  </a:lnTo>
                  <a:lnTo>
                    <a:pt x="52" y="17"/>
                  </a:lnTo>
                  <a:lnTo>
                    <a:pt x="75" y="12"/>
                  </a:lnTo>
                  <a:lnTo>
                    <a:pt x="95" y="10"/>
                  </a:lnTo>
                  <a:lnTo>
                    <a:pt x="117" y="5"/>
                  </a:lnTo>
                  <a:lnTo>
                    <a:pt x="142" y="0"/>
                  </a:lnTo>
                  <a:lnTo>
                    <a:pt x="172" y="2"/>
                  </a:lnTo>
                  <a:lnTo>
                    <a:pt x="209" y="1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8" name="Freeform 24"/>
            <p:cNvSpPr>
              <a:spLocks noChangeAspect="1"/>
            </p:cNvSpPr>
            <p:nvPr/>
          </p:nvSpPr>
          <p:spPr bwMode="auto">
            <a:xfrm>
              <a:off x="5274" y="3290"/>
              <a:ext cx="70" cy="107"/>
            </a:xfrm>
            <a:custGeom>
              <a:avLst/>
              <a:gdLst>
                <a:gd name="T0" fmla="*/ 5 w 77"/>
                <a:gd name="T1" fmla="*/ 112 h 112"/>
                <a:gd name="T2" fmla="*/ 0 w 77"/>
                <a:gd name="T3" fmla="*/ 87 h 112"/>
                <a:gd name="T4" fmla="*/ 0 w 77"/>
                <a:gd name="T5" fmla="*/ 68 h 112"/>
                <a:gd name="T6" fmla="*/ 2 w 77"/>
                <a:gd name="T7" fmla="*/ 48 h 112"/>
                <a:gd name="T8" fmla="*/ 10 w 77"/>
                <a:gd name="T9" fmla="*/ 33 h 112"/>
                <a:gd name="T10" fmla="*/ 25 w 77"/>
                <a:gd name="T11" fmla="*/ 10 h 112"/>
                <a:gd name="T12" fmla="*/ 32 w 77"/>
                <a:gd name="T13" fmla="*/ 3 h 112"/>
                <a:gd name="T14" fmla="*/ 37 w 77"/>
                <a:gd name="T15" fmla="*/ 0 h 112"/>
                <a:gd name="T16" fmla="*/ 37 w 77"/>
                <a:gd name="T17" fmla="*/ 3 h 112"/>
                <a:gd name="T18" fmla="*/ 35 w 77"/>
                <a:gd name="T19" fmla="*/ 8 h 112"/>
                <a:gd name="T20" fmla="*/ 27 w 77"/>
                <a:gd name="T21" fmla="*/ 25 h 112"/>
                <a:gd name="T22" fmla="*/ 22 w 77"/>
                <a:gd name="T23" fmla="*/ 50 h 112"/>
                <a:gd name="T24" fmla="*/ 20 w 77"/>
                <a:gd name="T25" fmla="*/ 78 h 112"/>
                <a:gd name="T26" fmla="*/ 27 w 77"/>
                <a:gd name="T27" fmla="*/ 68 h 112"/>
                <a:gd name="T28" fmla="*/ 42 w 77"/>
                <a:gd name="T29" fmla="*/ 55 h 112"/>
                <a:gd name="T30" fmla="*/ 52 w 77"/>
                <a:gd name="T31" fmla="*/ 45 h 112"/>
                <a:gd name="T32" fmla="*/ 60 w 77"/>
                <a:gd name="T33" fmla="*/ 38 h 112"/>
                <a:gd name="T34" fmla="*/ 77 w 77"/>
                <a:gd name="T35" fmla="*/ 25 h 112"/>
                <a:gd name="T36" fmla="*/ 75 w 77"/>
                <a:gd name="T37" fmla="*/ 30 h 112"/>
                <a:gd name="T38" fmla="*/ 72 w 77"/>
                <a:gd name="T39" fmla="*/ 38 h 112"/>
                <a:gd name="T40" fmla="*/ 57 w 77"/>
                <a:gd name="T41" fmla="*/ 58 h 112"/>
                <a:gd name="T42" fmla="*/ 32 w 77"/>
                <a:gd name="T43" fmla="*/ 85 h 112"/>
                <a:gd name="T44" fmla="*/ 5 w 77"/>
                <a:gd name="T4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" h="112">
                  <a:moveTo>
                    <a:pt x="5" y="112"/>
                  </a:moveTo>
                  <a:lnTo>
                    <a:pt x="0" y="87"/>
                  </a:lnTo>
                  <a:lnTo>
                    <a:pt x="0" y="68"/>
                  </a:lnTo>
                  <a:lnTo>
                    <a:pt x="2" y="48"/>
                  </a:lnTo>
                  <a:lnTo>
                    <a:pt x="10" y="33"/>
                  </a:lnTo>
                  <a:lnTo>
                    <a:pt x="25" y="10"/>
                  </a:lnTo>
                  <a:lnTo>
                    <a:pt x="32" y="3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5" y="8"/>
                  </a:lnTo>
                  <a:lnTo>
                    <a:pt x="27" y="25"/>
                  </a:lnTo>
                  <a:lnTo>
                    <a:pt x="22" y="50"/>
                  </a:lnTo>
                  <a:lnTo>
                    <a:pt x="20" y="78"/>
                  </a:lnTo>
                  <a:lnTo>
                    <a:pt x="27" y="68"/>
                  </a:lnTo>
                  <a:lnTo>
                    <a:pt x="42" y="55"/>
                  </a:lnTo>
                  <a:lnTo>
                    <a:pt x="52" y="45"/>
                  </a:lnTo>
                  <a:lnTo>
                    <a:pt x="60" y="38"/>
                  </a:lnTo>
                  <a:lnTo>
                    <a:pt x="77" y="25"/>
                  </a:lnTo>
                  <a:lnTo>
                    <a:pt x="75" y="30"/>
                  </a:lnTo>
                  <a:lnTo>
                    <a:pt x="72" y="38"/>
                  </a:lnTo>
                  <a:lnTo>
                    <a:pt x="57" y="58"/>
                  </a:lnTo>
                  <a:lnTo>
                    <a:pt x="32" y="85"/>
                  </a:lnTo>
                  <a:lnTo>
                    <a:pt x="5" y="11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89" name="Freeform 25"/>
            <p:cNvSpPr>
              <a:spLocks noChangeAspect="1"/>
            </p:cNvSpPr>
            <p:nvPr/>
          </p:nvSpPr>
          <p:spPr bwMode="auto">
            <a:xfrm>
              <a:off x="5696" y="3290"/>
              <a:ext cx="70" cy="107"/>
            </a:xfrm>
            <a:custGeom>
              <a:avLst/>
              <a:gdLst>
                <a:gd name="T0" fmla="*/ 72 w 77"/>
                <a:gd name="T1" fmla="*/ 112 h 112"/>
                <a:gd name="T2" fmla="*/ 77 w 77"/>
                <a:gd name="T3" fmla="*/ 87 h 112"/>
                <a:gd name="T4" fmla="*/ 77 w 77"/>
                <a:gd name="T5" fmla="*/ 68 h 112"/>
                <a:gd name="T6" fmla="*/ 75 w 77"/>
                <a:gd name="T7" fmla="*/ 48 h 112"/>
                <a:gd name="T8" fmla="*/ 67 w 77"/>
                <a:gd name="T9" fmla="*/ 33 h 112"/>
                <a:gd name="T10" fmla="*/ 52 w 77"/>
                <a:gd name="T11" fmla="*/ 10 h 112"/>
                <a:gd name="T12" fmla="*/ 45 w 77"/>
                <a:gd name="T13" fmla="*/ 3 h 112"/>
                <a:gd name="T14" fmla="*/ 40 w 77"/>
                <a:gd name="T15" fmla="*/ 0 h 112"/>
                <a:gd name="T16" fmla="*/ 40 w 77"/>
                <a:gd name="T17" fmla="*/ 3 h 112"/>
                <a:gd name="T18" fmla="*/ 42 w 77"/>
                <a:gd name="T19" fmla="*/ 8 h 112"/>
                <a:gd name="T20" fmla="*/ 50 w 77"/>
                <a:gd name="T21" fmla="*/ 25 h 112"/>
                <a:gd name="T22" fmla="*/ 55 w 77"/>
                <a:gd name="T23" fmla="*/ 50 h 112"/>
                <a:gd name="T24" fmla="*/ 57 w 77"/>
                <a:gd name="T25" fmla="*/ 78 h 112"/>
                <a:gd name="T26" fmla="*/ 50 w 77"/>
                <a:gd name="T27" fmla="*/ 68 h 112"/>
                <a:gd name="T28" fmla="*/ 35 w 77"/>
                <a:gd name="T29" fmla="*/ 55 h 112"/>
                <a:gd name="T30" fmla="*/ 25 w 77"/>
                <a:gd name="T31" fmla="*/ 45 h 112"/>
                <a:gd name="T32" fmla="*/ 17 w 77"/>
                <a:gd name="T33" fmla="*/ 38 h 112"/>
                <a:gd name="T34" fmla="*/ 0 w 77"/>
                <a:gd name="T35" fmla="*/ 25 h 112"/>
                <a:gd name="T36" fmla="*/ 2 w 77"/>
                <a:gd name="T37" fmla="*/ 30 h 112"/>
                <a:gd name="T38" fmla="*/ 5 w 77"/>
                <a:gd name="T39" fmla="*/ 38 h 112"/>
                <a:gd name="T40" fmla="*/ 22 w 77"/>
                <a:gd name="T41" fmla="*/ 58 h 112"/>
                <a:gd name="T42" fmla="*/ 45 w 77"/>
                <a:gd name="T43" fmla="*/ 85 h 112"/>
                <a:gd name="T44" fmla="*/ 72 w 77"/>
                <a:gd name="T45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" h="112">
                  <a:moveTo>
                    <a:pt x="72" y="112"/>
                  </a:moveTo>
                  <a:lnTo>
                    <a:pt x="77" y="87"/>
                  </a:lnTo>
                  <a:lnTo>
                    <a:pt x="77" y="68"/>
                  </a:lnTo>
                  <a:lnTo>
                    <a:pt x="75" y="48"/>
                  </a:lnTo>
                  <a:lnTo>
                    <a:pt x="67" y="33"/>
                  </a:lnTo>
                  <a:lnTo>
                    <a:pt x="52" y="10"/>
                  </a:lnTo>
                  <a:lnTo>
                    <a:pt x="45" y="3"/>
                  </a:lnTo>
                  <a:lnTo>
                    <a:pt x="40" y="0"/>
                  </a:lnTo>
                  <a:lnTo>
                    <a:pt x="40" y="3"/>
                  </a:lnTo>
                  <a:lnTo>
                    <a:pt x="42" y="8"/>
                  </a:lnTo>
                  <a:lnTo>
                    <a:pt x="50" y="25"/>
                  </a:lnTo>
                  <a:lnTo>
                    <a:pt x="55" y="50"/>
                  </a:lnTo>
                  <a:lnTo>
                    <a:pt x="57" y="78"/>
                  </a:lnTo>
                  <a:lnTo>
                    <a:pt x="50" y="68"/>
                  </a:lnTo>
                  <a:lnTo>
                    <a:pt x="35" y="55"/>
                  </a:lnTo>
                  <a:lnTo>
                    <a:pt x="25" y="45"/>
                  </a:lnTo>
                  <a:lnTo>
                    <a:pt x="17" y="38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5" y="38"/>
                  </a:lnTo>
                  <a:lnTo>
                    <a:pt x="22" y="58"/>
                  </a:lnTo>
                  <a:lnTo>
                    <a:pt x="45" y="85"/>
                  </a:lnTo>
                  <a:lnTo>
                    <a:pt x="72" y="11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0" name="Freeform 26"/>
            <p:cNvSpPr>
              <a:spLocks noChangeAspect="1"/>
            </p:cNvSpPr>
            <p:nvPr/>
          </p:nvSpPr>
          <p:spPr bwMode="auto">
            <a:xfrm>
              <a:off x="5574" y="3321"/>
              <a:ext cx="16" cy="10"/>
            </a:xfrm>
            <a:custGeom>
              <a:avLst/>
              <a:gdLst>
                <a:gd name="T0" fmla="*/ 17 w 17"/>
                <a:gd name="T1" fmla="*/ 2 h 10"/>
                <a:gd name="T2" fmla="*/ 15 w 17"/>
                <a:gd name="T3" fmla="*/ 0 h 10"/>
                <a:gd name="T4" fmla="*/ 0 w 17"/>
                <a:gd name="T5" fmla="*/ 5 h 10"/>
                <a:gd name="T6" fmla="*/ 0 w 17"/>
                <a:gd name="T7" fmla="*/ 10 h 10"/>
                <a:gd name="T8" fmla="*/ 3 w 17"/>
                <a:gd name="T9" fmla="*/ 7 h 10"/>
                <a:gd name="T10" fmla="*/ 5 w 17"/>
                <a:gd name="T11" fmla="*/ 7 h 10"/>
                <a:gd name="T12" fmla="*/ 7 w 17"/>
                <a:gd name="T13" fmla="*/ 2 h 10"/>
                <a:gd name="T14" fmla="*/ 10 w 17"/>
                <a:gd name="T15" fmla="*/ 5 h 10"/>
                <a:gd name="T16" fmla="*/ 17 w 17"/>
                <a:gd name="T17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0">
                  <a:moveTo>
                    <a:pt x="17" y="2"/>
                  </a:moveTo>
                  <a:lnTo>
                    <a:pt x="15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2"/>
                  </a:lnTo>
                  <a:lnTo>
                    <a:pt x="10" y="5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1" name="Freeform 27"/>
            <p:cNvSpPr>
              <a:spLocks noChangeAspect="1"/>
            </p:cNvSpPr>
            <p:nvPr/>
          </p:nvSpPr>
          <p:spPr bwMode="auto">
            <a:xfrm>
              <a:off x="5603" y="3404"/>
              <a:ext cx="24" cy="26"/>
            </a:xfrm>
            <a:custGeom>
              <a:avLst/>
              <a:gdLst>
                <a:gd name="T0" fmla="*/ 3 w 25"/>
                <a:gd name="T1" fmla="*/ 2 h 27"/>
                <a:gd name="T2" fmla="*/ 8 w 25"/>
                <a:gd name="T3" fmla="*/ 7 h 27"/>
                <a:gd name="T4" fmla="*/ 8 w 25"/>
                <a:gd name="T5" fmla="*/ 0 h 27"/>
                <a:gd name="T6" fmla="*/ 13 w 25"/>
                <a:gd name="T7" fmla="*/ 7 h 27"/>
                <a:gd name="T8" fmla="*/ 5 w 25"/>
                <a:gd name="T9" fmla="*/ 15 h 27"/>
                <a:gd name="T10" fmla="*/ 8 w 25"/>
                <a:gd name="T11" fmla="*/ 17 h 27"/>
                <a:gd name="T12" fmla="*/ 15 w 25"/>
                <a:gd name="T13" fmla="*/ 17 h 27"/>
                <a:gd name="T14" fmla="*/ 25 w 25"/>
                <a:gd name="T15" fmla="*/ 27 h 27"/>
                <a:gd name="T16" fmla="*/ 25 w 25"/>
                <a:gd name="T17" fmla="*/ 25 h 27"/>
                <a:gd name="T18" fmla="*/ 23 w 25"/>
                <a:gd name="T19" fmla="*/ 20 h 27"/>
                <a:gd name="T20" fmla="*/ 18 w 25"/>
                <a:gd name="T21" fmla="*/ 12 h 27"/>
                <a:gd name="T22" fmla="*/ 5 w 25"/>
                <a:gd name="T23" fmla="*/ 10 h 27"/>
                <a:gd name="T24" fmla="*/ 0 w 25"/>
                <a:gd name="T25" fmla="*/ 2 h 27"/>
                <a:gd name="T26" fmla="*/ 3 w 25"/>
                <a:gd name="T27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7">
                  <a:moveTo>
                    <a:pt x="3" y="2"/>
                  </a:moveTo>
                  <a:lnTo>
                    <a:pt x="8" y="7"/>
                  </a:lnTo>
                  <a:lnTo>
                    <a:pt x="8" y="0"/>
                  </a:lnTo>
                  <a:lnTo>
                    <a:pt x="13" y="7"/>
                  </a:lnTo>
                  <a:lnTo>
                    <a:pt x="5" y="15"/>
                  </a:lnTo>
                  <a:lnTo>
                    <a:pt x="8" y="17"/>
                  </a:lnTo>
                  <a:lnTo>
                    <a:pt x="15" y="17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3" y="20"/>
                  </a:lnTo>
                  <a:lnTo>
                    <a:pt x="18" y="12"/>
                  </a:lnTo>
                  <a:lnTo>
                    <a:pt x="5" y="10"/>
                  </a:lnTo>
                  <a:lnTo>
                    <a:pt x="0" y="2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2" name="Freeform 28"/>
            <p:cNvSpPr>
              <a:spLocks noChangeAspect="1"/>
            </p:cNvSpPr>
            <p:nvPr/>
          </p:nvSpPr>
          <p:spPr bwMode="auto">
            <a:xfrm>
              <a:off x="5608" y="3567"/>
              <a:ext cx="14" cy="23"/>
            </a:xfrm>
            <a:custGeom>
              <a:avLst/>
              <a:gdLst>
                <a:gd name="T0" fmla="*/ 5 w 15"/>
                <a:gd name="T1" fmla="*/ 23 h 23"/>
                <a:gd name="T2" fmla="*/ 0 w 15"/>
                <a:gd name="T3" fmla="*/ 18 h 23"/>
                <a:gd name="T4" fmla="*/ 5 w 15"/>
                <a:gd name="T5" fmla="*/ 8 h 23"/>
                <a:gd name="T6" fmla="*/ 5 w 15"/>
                <a:gd name="T7" fmla="*/ 5 h 23"/>
                <a:gd name="T8" fmla="*/ 13 w 15"/>
                <a:gd name="T9" fmla="*/ 0 h 23"/>
                <a:gd name="T10" fmla="*/ 15 w 15"/>
                <a:gd name="T11" fmla="*/ 8 h 23"/>
                <a:gd name="T12" fmla="*/ 13 w 15"/>
                <a:gd name="T13" fmla="*/ 18 h 23"/>
                <a:gd name="T14" fmla="*/ 5 w 15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3">
                  <a:moveTo>
                    <a:pt x="5" y="23"/>
                  </a:moveTo>
                  <a:lnTo>
                    <a:pt x="0" y="18"/>
                  </a:lnTo>
                  <a:lnTo>
                    <a:pt x="5" y="8"/>
                  </a:lnTo>
                  <a:lnTo>
                    <a:pt x="5" y="5"/>
                  </a:lnTo>
                  <a:lnTo>
                    <a:pt x="13" y="0"/>
                  </a:lnTo>
                  <a:lnTo>
                    <a:pt x="15" y="8"/>
                  </a:lnTo>
                  <a:lnTo>
                    <a:pt x="13" y="18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3" name="Freeform 29"/>
            <p:cNvSpPr>
              <a:spLocks noChangeAspect="1"/>
            </p:cNvSpPr>
            <p:nvPr/>
          </p:nvSpPr>
          <p:spPr bwMode="auto">
            <a:xfrm>
              <a:off x="5606" y="3333"/>
              <a:ext cx="9" cy="7"/>
            </a:xfrm>
            <a:custGeom>
              <a:avLst/>
              <a:gdLst>
                <a:gd name="T0" fmla="*/ 7 w 10"/>
                <a:gd name="T1" fmla="*/ 0 h 8"/>
                <a:gd name="T2" fmla="*/ 10 w 10"/>
                <a:gd name="T3" fmla="*/ 5 h 8"/>
                <a:gd name="T4" fmla="*/ 5 w 10"/>
                <a:gd name="T5" fmla="*/ 8 h 8"/>
                <a:gd name="T6" fmla="*/ 0 w 10"/>
                <a:gd name="T7" fmla="*/ 3 h 8"/>
                <a:gd name="T8" fmla="*/ 7 w 1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7" y="0"/>
                  </a:moveTo>
                  <a:lnTo>
                    <a:pt x="10" y="5"/>
                  </a:lnTo>
                  <a:lnTo>
                    <a:pt x="5" y="8"/>
                  </a:lnTo>
                  <a:lnTo>
                    <a:pt x="0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4" name="Freeform 30"/>
            <p:cNvSpPr>
              <a:spLocks noChangeAspect="1"/>
            </p:cNvSpPr>
            <p:nvPr/>
          </p:nvSpPr>
          <p:spPr bwMode="auto">
            <a:xfrm>
              <a:off x="5564" y="3371"/>
              <a:ext cx="24" cy="30"/>
            </a:xfrm>
            <a:custGeom>
              <a:avLst/>
              <a:gdLst>
                <a:gd name="T0" fmla="*/ 0 w 25"/>
                <a:gd name="T1" fmla="*/ 0 h 32"/>
                <a:gd name="T2" fmla="*/ 17 w 25"/>
                <a:gd name="T3" fmla="*/ 10 h 32"/>
                <a:gd name="T4" fmla="*/ 17 w 25"/>
                <a:gd name="T5" fmla="*/ 20 h 32"/>
                <a:gd name="T6" fmla="*/ 25 w 25"/>
                <a:gd name="T7" fmla="*/ 27 h 32"/>
                <a:gd name="T8" fmla="*/ 20 w 25"/>
                <a:gd name="T9" fmla="*/ 32 h 32"/>
                <a:gd name="T10" fmla="*/ 3 w 25"/>
                <a:gd name="T11" fmla="*/ 17 h 32"/>
                <a:gd name="T12" fmla="*/ 0 w 25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2">
                  <a:moveTo>
                    <a:pt x="0" y="0"/>
                  </a:moveTo>
                  <a:lnTo>
                    <a:pt x="17" y="10"/>
                  </a:lnTo>
                  <a:lnTo>
                    <a:pt x="17" y="20"/>
                  </a:lnTo>
                  <a:lnTo>
                    <a:pt x="25" y="27"/>
                  </a:lnTo>
                  <a:lnTo>
                    <a:pt x="20" y="32"/>
                  </a:lnTo>
                  <a:lnTo>
                    <a:pt x="3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5" name="Freeform 31"/>
            <p:cNvSpPr>
              <a:spLocks noChangeAspect="1"/>
            </p:cNvSpPr>
            <p:nvPr/>
          </p:nvSpPr>
          <p:spPr bwMode="auto">
            <a:xfrm>
              <a:off x="5579" y="3338"/>
              <a:ext cx="82" cy="78"/>
            </a:xfrm>
            <a:custGeom>
              <a:avLst/>
              <a:gdLst>
                <a:gd name="T0" fmla="*/ 75 w 90"/>
                <a:gd name="T1" fmla="*/ 82 h 82"/>
                <a:gd name="T2" fmla="*/ 67 w 90"/>
                <a:gd name="T3" fmla="*/ 82 h 82"/>
                <a:gd name="T4" fmla="*/ 57 w 90"/>
                <a:gd name="T5" fmla="*/ 72 h 82"/>
                <a:gd name="T6" fmla="*/ 45 w 90"/>
                <a:gd name="T7" fmla="*/ 65 h 82"/>
                <a:gd name="T8" fmla="*/ 27 w 90"/>
                <a:gd name="T9" fmla="*/ 55 h 82"/>
                <a:gd name="T10" fmla="*/ 25 w 90"/>
                <a:gd name="T11" fmla="*/ 50 h 82"/>
                <a:gd name="T12" fmla="*/ 32 w 90"/>
                <a:gd name="T13" fmla="*/ 45 h 82"/>
                <a:gd name="T14" fmla="*/ 27 w 90"/>
                <a:gd name="T15" fmla="*/ 37 h 82"/>
                <a:gd name="T16" fmla="*/ 7 w 90"/>
                <a:gd name="T17" fmla="*/ 45 h 82"/>
                <a:gd name="T18" fmla="*/ 0 w 90"/>
                <a:gd name="T19" fmla="*/ 13 h 82"/>
                <a:gd name="T20" fmla="*/ 0 w 90"/>
                <a:gd name="T21" fmla="*/ 8 h 82"/>
                <a:gd name="T22" fmla="*/ 20 w 90"/>
                <a:gd name="T23" fmla="*/ 0 h 82"/>
                <a:gd name="T24" fmla="*/ 27 w 90"/>
                <a:gd name="T25" fmla="*/ 5 h 82"/>
                <a:gd name="T26" fmla="*/ 32 w 90"/>
                <a:gd name="T27" fmla="*/ 8 h 82"/>
                <a:gd name="T28" fmla="*/ 37 w 90"/>
                <a:gd name="T29" fmla="*/ 8 h 82"/>
                <a:gd name="T30" fmla="*/ 47 w 90"/>
                <a:gd name="T31" fmla="*/ 18 h 82"/>
                <a:gd name="T32" fmla="*/ 47 w 90"/>
                <a:gd name="T33" fmla="*/ 32 h 82"/>
                <a:gd name="T34" fmla="*/ 90 w 90"/>
                <a:gd name="T35" fmla="*/ 70 h 82"/>
                <a:gd name="T36" fmla="*/ 75 w 90"/>
                <a:gd name="T3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82">
                  <a:moveTo>
                    <a:pt x="75" y="82"/>
                  </a:moveTo>
                  <a:lnTo>
                    <a:pt x="67" y="82"/>
                  </a:lnTo>
                  <a:lnTo>
                    <a:pt x="57" y="72"/>
                  </a:lnTo>
                  <a:lnTo>
                    <a:pt x="45" y="65"/>
                  </a:lnTo>
                  <a:lnTo>
                    <a:pt x="27" y="55"/>
                  </a:lnTo>
                  <a:lnTo>
                    <a:pt x="25" y="50"/>
                  </a:lnTo>
                  <a:lnTo>
                    <a:pt x="32" y="45"/>
                  </a:lnTo>
                  <a:lnTo>
                    <a:pt x="27" y="37"/>
                  </a:lnTo>
                  <a:lnTo>
                    <a:pt x="7" y="45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0" y="0"/>
                  </a:lnTo>
                  <a:lnTo>
                    <a:pt x="27" y="5"/>
                  </a:lnTo>
                  <a:lnTo>
                    <a:pt x="32" y="8"/>
                  </a:lnTo>
                  <a:lnTo>
                    <a:pt x="37" y="8"/>
                  </a:lnTo>
                  <a:lnTo>
                    <a:pt x="47" y="18"/>
                  </a:lnTo>
                  <a:lnTo>
                    <a:pt x="47" y="32"/>
                  </a:lnTo>
                  <a:lnTo>
                    <a:pt x="90" y="70"/>
                  </a:lnTo>
                  <a:lnTo>
                    <a:pt x="75" y="8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6" name="Freeform 32"/>
            <p:cNvSpPr>
              <a:spLocks noChangeAspect="1"/>
            </p:cNvSpPr>
            <p:nvPr/>
          </p:nvSpPr>
          <p:spPr bwMode="auto">
            <a:xfrm>
              <a:off x="5429" y="3483"/>
              <a:ext cx="5" cy="14"/>
            </a:xfrm>
            <a:custGeom>
              <a:avLst/>
              <a:gdLst>
                <a:gd name="T0" fmla="*/ 0 w 5"/>
                <a:gd name="T1" fmla="*/ 0 h 15"/>
                <a:gd name="T2" fmla="*/ 3 w 5"/>
                <a:gd name="T3" fmla="*/ 7 h 15"/>
                <a:gd name="T4" fmla="*/ 5 w 5"/>
                <a:gd name="T5" fmla="*/ 12 h 15"/>
                <a:gd name="T6" fmla="*/ 3 w 5"/>
                <a:gd name="T7" fmla="*/ 15 h 15"/>
                <a:gd name="T8" fmla="*/ 3 w 5"/>
                <a:gd name="T9" fmla="*/ 12 h 15"/>
                <a:gd name="T10" fmla="*/ 3 w 5"/>
                <a:gd name="T11" fmla="*/ 5 h 15"/>
                <a:gd name="T12" fmla="*/ 3 w 5"/>
                <a:gd name="T13" fmla="*/ 0 h 15"/>
                <a:gd name="T14" fmla="*/ 0 w 5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lnTo>
                    <a:pt x="3" y="7"/>
                  </a:lnTo>
                  <a:lnTo>
                    <a:pt x="5" y="12"/>
                  </a:lnTo>
                  <a:lnTo>
                    <a:pt x="3" y="15"/>
                  </a:lnTo>
                  <a:lnTo>
                    <a:pt x="3" y="12"/>
                  </a:lnTo>
                  <a:lnTo>
                    <a:pt x="3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7" name="Freeform 33"/>
            <p:cNvSpPr>
              <a:spLocks noChangeAspect="1"/>
            </p:cNvSpPr>
            <p:nvPr/>
          </p:nvSpPr>
          <p:spPr bwMode="auto">
            <a:xfrm>
              <a:off x="5349" y="3430"/>
              <a:ext cx="165" cy="140"/>
            </a:xfrm>
            <a:custGeom>
              <a:avLst/>
              <a:gdLst>
                <a:gd name="T0" fmla="*/ 0 w 179"/>
                <a:gd name="T1" fmla="*/ 102 h 147"/>
                <a:gd name="T2" fmla="*/ 7 w 179"/>
                <a:gd name="T3" fmla="*/ 90 h 147"/>
                <a:gd name="T4" fmla="*/ 30 w 179"/>
                <a:gd name="T5" fmla="*/ 85 h 147"/>
                <a:gd name="T6" fmla="*/ 45 w 179"/>
                <a:gd name="T7" fmla="*/ 70 h 147"/>
                <a:gd name="T8" fmla="*/ 67 w 179"/>
                <a:gd name="T9" fmla="*/ 57 h 147"/>
                <a:gd name="T10" fmla="*/ 72 w 179"/>
                <a:gd name="T11" fmla="*/ 55 h 147"/>
                <a:gd name="T12" fmla="*/ 82 w 179"/>
                <a:gd name="T13" fmla="*/ 28 h 147"/>
                <a:gd name="T14" fmla="*/ 97 w 179"/>
                <a:gd name="T15" fmla="*/ 10 h 147"/>
                <a:gd name="T16" fmla="*/ 127 w 179"/>
                <a:gd name="T17" fmla="*/ 3 h 147"/>
                <a:gd name="T18" fmla="*/ 142 w 179"/>
                <a:gd name="T19" fmla="*/ 10 h 147"/>
                <a:gd name="T20" fmla="*/ 167 w 179"/>
                <a:gd name="T21" fmla="*/ 0 h 147"/>
                <a:gd name="T22" fmla="*/ 179 w 179"/>
                <a:gd name="T23" fmla="*/ 13 h 147"/>
                <a:gd name="T24" fmla="*/ 167 w 179"/>
                <a:gd name="T25" fmla="*/ 20 h 147"/>
                <a:gd name="T26" fmla="*/ 157 w 179"/>
                <a:gd name="T27" fmla="*/ 47 h 147"/>
                <a:gd name="T28" fmla="*/ 149 w 179"/>
                <a:gd name="T29" fmla="*/ 55 h 147"/>
                <a:gd name="T30" fmla="*/ 137 w 179"/>
                <a:gd name="T31" fmla="*/ 70 h 147"/>
                <a:gd name="T32" fmla="*/ 129 w 179"/>
                <a:gd name="T33" fmla="*/ 65 h 147"/>
                <a:gd name="T34" fmla="*/ 120 w 179"/>
                <a:gd name="T35" fmla="*/ 62 h 147"/>
                <a:gd name="T36" fmla="*/ 105 w 179"/>
                <a:gd name="T37" fmla="*/ 57 h 147"/>
                <a:gd name="T38" fmla="*/ 95 w 179"/>
                <a:gd name="T39" fmla="*/ 57 h 147"/>
                <a:gd name="T40" fmla="*/ 100 w 179"/>
                <a:gd name="T41" fmla="*/ 45 h 147"/>
                <a:gd name="T42" fmla="*/ 90 w 179"/>
                <a:gd name="T43" fmla="*/ 42 h 147"/>
                <a:gd name="T44" fmla="*/ 85 w 179"/>
                <a:gd name="T45" fmla="*/ 52 h 147"/>
                <a:gd name="T46" fmla="*/ 77 w 179"/>
                <a:gd name="T47" fmla="*/ 55 h 147"/>
                <a:gd name="T48" fmla="*/ 82 w 179"/>
                <a:gd name="T49" fmla="*/ 67 h 147"/>
                <a:gd name="T50" fmla="*/ 82 w 179"/>
                <a:gd name="T51" fmla="*/ 72 h 147"/>
                <a:gd name="T52" fmla="*/ 87 w 179"/>
                <a:gd name="T53" fmla="*/ 90 h 147"/>
                <a:gd name="T54" fmla="*/ 92 w 179"/>
                <a:gd name="T55" fmla="*/ 112 h 147"/>
                <a:gd name="T56" fmla="*/ 115 w 179"/>
                <a:gd name="T57" fmla="*/ 142 h 147"/>
                <a:gd name="T58" fmla="*/ 80 w 179"/>
                <a:gd name="T59" fmla="*/ 147 h 147"/>
                <a:gd name="T60" fmla="*/ 52 w 179"/>
                <a:gd name="T61" fmla="*/ 140 h 147"/>
                <a:gd name="T62" fmla="*/ 35 w 179"/>
                <a:gd name="T63" fmla="*/ 120 h 147"/>
                <a:gd name="T64" fmla="*/ 25 w 179"/>
                <a:gd name="T65" fmla="*/ 117 h 147"/>
                <a:gd name="T66" fmla="*/ 5 w 179"/>
                <a:gd name="T67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9" h="147">
                  <a:moveTo>
                    <a:pt x="0" y="110"/>
                  </a:moveTo>
                  <a:lnTo>
                    <a:pt x="0" y="102"/>
                  </a:lnTo>
                  <a:lnTo>
                    <a:pt x="2" y="92"/>
                  </a:lnTo>
                  <a:lnTo>
                    <a:pt x="7" y="90"/>
                  </a:lnTo>
                  <a:lnTo>
                    <a:pt x="17" y="85"/>
                  </a:lnTo>
                  <a:lnTo>
                    <a:pt x="30" y="85"/>
                  </a:lnTo>
                  <a:lnTo>
                    <a:pt x="42" y="80"/>
                  </a:lnTo>
                  <a:lnTo>
                    <a:pt x="45" y="70"/>
                  </a:lnTo>
                  <a:lnTo>
                    <a:pt x="57" y="60"/>
                  </a:lnTo>
                  <a:lnTo>
                    <a:pt x="67" y="57"/>
                  </a:lnTo>
                  <a:lnTo>
                    <a:pt x="75" y="60"/>
                  </a:lnTo>
                  <a:lnTo>
                    <a:pt x="72" y="55"/>
                  </a:lnTo>
                  <a:lnTo>
                    <a:pt x="77" y="37"/>
                  </a:lnTo>
                  <a:lnTo>
                    <a:pt x="82" y="28"/>
                  </a:lnTo>
                  <a:lnTo>
                    <a:pt x="87" y="15"/>
                  </a:lnTo>
                  <a:lnTo>
                    <a:pt x="97" y="10"/>
                  </a:lnTo>
                  <a:lnTo>
                    <a:pt x="107" y="3"/>
                  </a:lnTo>
                  <a:lnTo>
                    <a:pt x="127" y="3"/>
                  </a:lnTo>
                  <a:lnTo>
                    <a:pt x="132" y="8"/>
                  </a:lnTo>
                  <a:lnTo>
                    <a:pt x="142" y="10"/>
                  </a:lnTo>
                  <a:lnTo>
                    <a:pt x="159" y="5"/>
                  </a:lnTo>
                  <a:lnTo>
                    <a:pt x="167" y="0"/>
                  </a:lnTo>
                  <a:lnTo>
                    <a:pt x="179" y="8"/>
                  </a:lnTo>
                  <a:lnTo>
                    <a:pt x="179" y="13"/>
                  </a:lnTo>
                  <a:lnTo>
                    <a:pt x="174" y="18"/>
                  </a:lnTo>
                  <a:lnTo>
                    <a:pt x="167" y="20"/>
                  </a:lnTo>
                  <a:lnTo>
                    <a:pt x="157" y="33"/>
                  </a:lnTo>
                  <a:lnTo>
                    <a:pt x="157" y="47"/>
                  </a:lnTo>
                  <a:lnTo>
                    <a:pt x="154" y="55"/>
                  </a:lnTo>
                  <a:lnTo>
                    <a:pt x="149" y="55"/>
                  </a:lnTo>
                  <a:lnTo>
                    <a:pt x="142" y="62"/>
                  </a:lnTo>
                  <a:lnTo>
                    <a:pt x="137" y="70"/>
                  </a:lnTo>
                  <a:lnTo>
                    <a:pt x="132" y="72"/>
                  </a:lnTo>
                  <a:lnTo>
                    <a:pt x="129" y="65"/>
                  </a:lnTo>
                  <a:lnTo>
                    <a:pt x="127" y="65"/>
                  </a:lnTo>
                  <a:lnTo>
                    <a:pt x="120" y="62"/>
                  </a:lnTo>
                  <a:lnTo>
                    <a:pt x="115" y="62"/>
                  </a:lnTo>
                  <a:lnTo>
                    <a:pt x="105" y="57"/>
                  </a:lnTo>
                  <a:lnTo>
                    <a:pt x="97" y="60"/>
                  </a:lnTo>
                  <a:lnTo>
                    <a:pt x="95" y="57"/>
                  </a:lnTo>
                  <a:lnTo>
                    <a:pt x="102" y="55"/>
                  </a:lnTo>
                  <a:lnTo>
                    <a:pt x="100" y="45"/>
                  </a:lnTo>
                  <a:lnTo>
                    <a:pt x="95" y="42"/>
                  </a:lnTo>
                  <a:lnTo>
                    <a:pt x="90" y="42"/>
                  </a:lnTo>
                  <a:lnTo>
                    <a:pt x="82" y="47"/>
                  </a:lnTo>
                  <a:lnTo>
                    <a:pt x="85" y="52"/>
                  </a:lnTo>
                  <a:lnTo>
                    <a:pt x="77" y="52"/>
                  </a:lnTo>
                  <a:lnTo>
                    <a:pt x="77" y="55"/>
                  </a:lnTo>
                  <a:lnTo>
                    <a:pt x="75" y="57"/>
                  </a:lnTo>
                  <a:lnTo>
                    <a:pt x="82" y="67"/>
                  </a:lnTo>
                  <a:lnTo>
                    <a:pt x="85" y="70"/>
                  </a:lnTo>
                  <a:lnTo>
                    <a:pt x="82" y="72"/>
                  </a:lnTo>
                  <a:lnTo>
                    <a:pt x="87" y="82"/>
                  </a:lnTo>
                  <a:lnTo>
                    <a:pt x="87" y="90"/>
                  </a:lnTo>
                  <a:lnTo>
                    <a:pt x="95" y="102"/>
                  </a:lnTo>
                  <a:lnTo>
                    <a:pt x="92" y="112"/>
                  </a:lnTo>
                  <a:lnTo>
                    <a:pt x="97" y="117"/>
                  </a:lnTo>
                  <a:lnTo>
                    <a:pt x="115" y="142"/>
                  </a:lnTo>
                  <a:lnTo>
                    <a:pt x="112" y="147"/>
                  </a:lnTo>
                  <a:lnTo>
                    <a:pt x="80" y="147"/>
                  </a:lnTo>
                  <a:lnTo>
                    <a:pt x="72" y="142"/>
                  </a:lnTo>
                  <a:lnTo>
                    <a:pt x="52" y="140"/>
                  </a:lnTo>
                  <a:lnTo>
                    <a:pt x="35" y="125"/>
                  </a:lnTo>
                  <a:lnTo>
                    <a:pt x="35" y="120"/>
                  </a:lnTo>
                  <a:lnTo>
                    <a:pt x="32" y="122"/>
                  </a:lnTo>
                  <a:lnTo>
                    <a:pt x="25" y="117"/>
                  </a:lnTo>
                  <a:lnTo>
                    <a:pt x="20" y="112"/>
                  </a:lnTo>
                  <a:lnTo>
                    <a:pt x="5" y="107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8" name="Freeform 34"/>
            <p:cNvSpPr>
              <a:spLocks noChangeAspect="1"/>
            </p:cNvSpPr>
            <p:nvPr/>
          </p:nvSpPr>
          <p:spPr bwMode="auto">
            <a:xfrm>
              <a:off x="5486" y="3473"/>
              <a:ext cx="28" cy="26"/>
            </a:xfrm>
            <a:custGeom>
              <a:avLst/>
              <a:gdLst>
                <a:gd name="T0" fmla="*/ 0 w 30"/>
                <a:gd name="T1" fmla="*/ 27 h 27"/>
                <a:gd name="T2" fmla="*/ 0 w 30"/>
                <a:gd name="T3" fmla="*/ 22 h 27"/>
                <a:gd name="T4" fmla="*/ 18 w 30"/>
                <a:gd name="T5" fmla="*/ 0 h 27"/>
                <a:gd name="T6" fmla="*/ 30 w 30"/>
                <a:gd name="T7" fmla="*/ 7 h 27"/>
                <a:gd name="T8" fmla="*/ 30 w 30"/>
                <a:gd name="T9" fmla="*/ 12 h 27"/>
                <a:gd name="T10" fmla="*/ 23 w 30"/>
                <a:gd name="T11" fmla="*/ 22 h 27"/>
                <a:gd name="T12" fmla="*/ 0 w 30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0" y="22"/>
                  </a:lnTo>
                  <a:lnTo>
                    <a:pt x="18" y="0"/>
                  </a:lnTo>
                  <a:lnTo>
                    <a:pt x="30" y="7"/>
                  </a:lnTo>
                  <a:lnTo>
                    <a:pt x="30" y="12"/>
                  </a:lnTo>
                  <a:lnTo>
                    <a:pt x="23" y="22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899" name="Freeform 35"/>
            <p:cNvSpPr>
              <a:spLocks noChangeAspect="1"/>
            </p:cNvSpPr>
            <p:nvPr/>
          </p:nvSpPr>
          <p:spPr bwMode="auto">
            <a:xfrm>
              <a:off x="5507" y="3497"/>
              <a:ext cx="5" cy="2"/>
            </a:xfrm>
            <a:custGeom>
              <a:avLst/>
              <a:gdLst>
                <a:gd name="T0" fmla="*/ 0 w 5"/>
                <a:gd name="T1" fmla="*/ 0 h 2"/>
                <a:gd name="T2" fmla="*/ 0 w 5"/>
                <a:gd name="T3" fmla="*/ 2 h 2"/>
                <a:gd name="T4" fmla="*/ 2 w 5"/>
                <a:gd name="T5" fmla="*/ 2 h 2"/>
                <a:gd name="T6" fmla="*/ 5 w 5"/>
                <a:gd name="T7" fmla="*/ 0 h 2"/>
                <a:gd name="T8" fmla="*/ 2 w 5"/>
                <a:gd name="T9" fmla="*/ 0 h 2"/>
                <a:gd name="T10" fmla="*/ 0 w 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0" name="Freeform 36"/>
            <p:cNvSpPr>
              <a:spLocks noChangeAspect="1"/>
            </p:cNvSpPr>
            <p:nvPr/>
          </p:nvSpPr>
          <p:spPr bwMode="auto">
            <a:xfrm>
              <a:off x="5500" y="3409"/>
              <a:ext cx="140" cy="211"/>
            </a:xfrm>
            <a:custGeom>
              <a:avLst/>
              <a:gdLst>
                <a:gd name="T0" fmla="*/ 50 w 152"/>
                <a:gd name="T1" fmla="*/ 201 h 221"/>
                <a:gd name="T2" fmla="*/ 18 w 152"/>
                <a:gd name="T3" fmla="*/ 181 h 221"/>
                <a:gd name="T4" fmla="*/ 5 w 152"/>
                <a:gd name="T5" fmla="*/ 149 h 221"/>
                <a:gd name="T6" fmla="*/ 33 w 152"/>
                <a:gd name="T7" fmla="*/ 137 h 221"/>
                <a:gd name="T8" fmla="*/ 50 w 152"/>
                <a:gd name="T9" fmla="*/ 134 h 221"/>
                <a:gd name="T10" fmla="*/ 38 w 152"/>
                <a:gd name="T11" fmla="*/ 124 h 221"/>
                <a:gd name="T12" fmla="*/ 48 w 152"/>
                <a:gd name="T13" fmla="*/ 124 h 221"/>
                <a:gd name="T14" fmla="*/ 35 w 152"/>
                <a:gd name="T15" fmla="*/ 129 h 221"/>
                <a:gd name="T16" fmla="*/ 23 w 152"/>
                <a:gd name="T17" fmla="*/ 129 h 221"/>
                <a:gd name="T18" fmla="*/ 15 w 152"/>
                <a:gd name="T19" fmla="*/ 137 h 221"/>
                <a:gd name="T20" fmla="*/ 13 w 152"/>
                <a:gd name="T21" fmla="*/ 127 h 221"/>
                <a:gd name="T22" fmla="*/ 20 w 152"/>
                <a:gd name="T23" fmla="*/ 119 h 221"/>
                <a:gd name="T24" fmla="*/ 20 w 152"/>
                <a:gd name="T25" fmla="*/ 117 h 221"/>
                <a:gd name="T26" fmla="*/ 18 w 152"/>
                <a:gd name="T27" fmla="*/ 112 h 221"/>
                <a:gd name="T28" fmla="*/ 18 w 152"/>
                <a:gd name="T29" fmla="*/ 112 h 221"/>
                <a:gd name="T30" fmla="*/ 25 w 152"/>
                <a:gd name="T31" fmla="*/ 107 h 221"/>
                <a:gd name="T32" fmla="*/ 25 w 152"/>
                <a:gd name="T33" fmla="*/ 99 h 221"/>
                <a:gd name="T34" fmla="*/ 38 w 152"/>
                <a:gd name="T35" fmla="*/ 92 h 221"/>
                <a:gd name="T36" fmla="*/ 45 w 152"/>
                <a:gd name="T37" fmla="*/ 67 h 221"/>
                <a:gd name="T38" fmla="*/ 33 w 152"/>
                <a:gd name="T39" fmla="*/ 37 h 221"/>
                <a:gd name="T40" fmla="*/ 28 w 152"/>
                <a:gd name="T41" fmla="*/ 30 h 221"/>
                <a:gd name="T42" fmla="*/ 40 w 152"/>
                <a:gd name="T43" fmla="*/ 22 h 221"/>
                <a:gd name="T44" fmla="*/ 43 w 152"/>
                <a:gd name="T45" fmla="*/ 27 h 221"/>
                <a:gd name="T46" fmla="*/ 60 w 152"/>
                <a:gd name="T47" fmla="*/ 25 h 221"/>
                <a:gd name="T48" fmla="*/ 73 w 152"/>
                <a:gd name="T49" fmla="*/ 7 h 221"/>
                <a:gd name="T50" fmla="*/ 80 w 152"/>
                <a:gd name="T51" fmla="*/ 2 h 221"/>
                <a:gd name="T52" fmla="*/ 90 w 152"/>
                <a:gd name="T53" fmla="*/ 5 h 221"/>
                <a:gd name="T54" fmla="*/ 68 w 152"/>
                <a:gd name="T55" fmla="*/ 7 h 221"/>
                <a:gd name="T56" fmla="*/ 80 w 152"/>
                <a:gd name="T57" fmla="*/ 10 h 221"/>
                <a:gd name="T58" fmla="*/ 90 w 152"/>
                <a:gd name="T59" fmla="*/ 15 h 221"/>
                <a:gd name="T60" fmla="*/ 87 w 152"/>
                <a:gd name="T61" fmla="*/ 22 h 221"/>
                <a:gd name="T62" fmla="*/ 107 w 152"/>
                <a:gd name="T63" fmla="*/ 20 h 221"/>
                <a:gd name="T64" fmla="*/ 112 w 152"/>
                <a:gd name="T65" fmla="*/ 32 h 221"/>
                <a:gd name="T66" fmla="*/ 130 w 152"/>
                <a:gd name="T67" fmla="*/ 45 h 221"/>
                <a:gd name="T68" fmla="*/ 140 w 152"/>
                <a:gd name="T69" fmla="*/ 37 h 221"/>
                <a:gd name="T70" fmla="*/ 150 w 152"/>
                <a:gd name="T71" fmla="*/ 37 h 221"/>
                <a:gd name="T72" fmla="*/ 152 w 152"/>
                <a:gd name="T73" fmla="*/ 32 h 221"/>
                <a:gd name="T74" fmla="*/ 130 w 152"/>
                <a:gd name="T75" fmla="*/ 50 h 221"/>
                <a:gd name="T76" fmla="*/ 117 w 152"/>
                <a:gd name="T77" fmla="*/ 69 h 221"/>
                <a:gd name="T78" fmla="*/ 135 w 152"/>
                <a:gd name="T79" fmla="*/ 84 h 221"/>
                <a:gd name="T80" fmla="*/ 132 w 152"/>
                <a:gd name="T81" fmla="*/ 87 h 221"/>
                <a:gd name="T82" fmla="*/ 90 w 152"/>
                <a:gd name="T83" fmla="*/ 109 h 221"/>
                <a:gd name="T84" fmla="*/ 95 w 152"/>
                <a:gd name="T85" fmla="*/ 112 h 221"/>
                <a:gd name="T86" fmla="*/ 102 w 152"/>
                <a:gd name="T87" fmla="*/ 132 h 221"/>
                <a:gd name="T88" fmla="*/ 63 w 152"/>
                <a:gd name="T89" fmla="*/ 132 h 221"/>
                <a:gd name="T90" fmla="*/ 105 w 152"/>
                <a:gd name="T91" fmla="*/ 134 h 221"/>
                <a:gd name="T92" fmla="*/ 107 w 152"/>
                <a:gd name="T93" fmla="*/ 159 h 221"/>
                <a:gd name="T94" fmla="*/ 90 w 152"/>
                <a:gd name="T95" fmla="*/ 21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2" h="221">
                  <a:moveTo>
                    <a:pt x="83" y="221"/>
                  </a:moveTo>
                  <a:lnTo>
                    <a:pt x="60" y="214"/>
                  </a:lnTo>
                  <a:lnTo>
                    <a:pt x="50" y="201"/>
                  </a:lnTo>
                  <a:lnTo>
                    <a:pt x="50" y="191"/>
                  </a:lnTo>
                  <a:lnTo>
                    <a:pt x="45" y="181"/>
                  </a:lnTo>
                  <a:lnTo>
                    <a:pt x="18" y="181"/>
                  </a:lnTo>
                  <a:lnTo>
                    <a:pt x="5" y="171"/>
                  </a:lnTo>
                  <a:lnTo>
                    <a:pt x="0" y="157"/>
                  </a:lnTo>
                  <a:lnTo>
                    <a:pt x="5" y="149"/>
                  </a:lnTo>
                  <a:lnTo>
                    <a:pt x="15" y="137"/>
                  </a:lnTo>
                  <a:lnTo>
                    <a:pt x="30" y="134"/>
                  </a:lnTo>
                  <a:lnTo>
                    <a:pt x="33" y="137"/>
                  </a:lnTo>
                  <a:lnTo>
                    <a:pt x="40" y="137"/>
                  </a:lnTo>
                  <a:lnTo>
                    <a:pt x="40" y="134"/>
                  </a:lnTo>
                  <a:lnTo>
                    <a:pt x="50" y="134"/>
                  </a:lnTo>
                  <a:lnTo>
                    <a:pt x="48" y="129"/>
                  </a:lnTo>
                  <a:lnTo>
                    <a:pt x="43" y="129"/>
                  </a:lnTo>
                  <a:lnTo>
                    <a:pt x="38" y="124"/>
                  </a:lnTo>
                  <a:lnTo>
                    <a:pt x="40" y="122"/>
                  </a:lnTo>
                  <a:lnTo>
                    <a:pt x="48" y="122"/>
                  </a:lnTo>
                  <a:lnTo>
                    <a:pt x="48" y="124"/>
                  </a:lnTo>
                  <a:lnTo>
                    <a:pt x="40" y="127"/>
                  </a:lnTo>
                  <a:lnTo>
                    <a:pt x="38" y="129"/>
                  </a:lnTo>
                  <a:lnTo>
                    <a:pt x="35" y="129"/>
                  </a:lnTo>
                  <a:lnTo>
                    <a:pt x="33" y="129"/>
                  </a:lnTo>
                  <a:lnTo>
                    <a:pt x="28" y="127"/>
                  </a:lnTo>
                  <a:lnTo>
                    <a:pt x="23" y="129"/>
                  </a:lnTo>
                  <a:lnTo>
                    <a:pt x="20" y="134"/>
                  </a:lnTo>
                  <a:lnTo>
                    <a:pt x="18" y="134"/>
                  </a:lnTo>
                  <a:lnTo>
                    <a:pt x="15" y="137"/>
                  </a:lnTo>
                  <a:lnTo>
                    <a:pt x="15" y="134"/>
                  </a:lnTo>
                  <a:lnTo>
                    <a:pt x="13" y="132"/>
                  </a:lnTo>
                  <a:lnTo>
                    <a:pt x="13" y="127"/>
                  </a:lnTo>
                  <a:lnTo>
                    <a:pt x="13" y="124"/>
                  </a:lnTo>
                  <a:lnTo>
                    <a:pt x="18" y="127"/>
                  </a:lnTo>
                  <a:lnTo>
                    <a:pt x="20" y="119"/>
                  </a:lnTo>
                  <a:lnTo>
                    <a:pt x="18" y="119"/>
                  </a:lnTo>
                  <a:lnTo>
                    <a:pt x="18" y="117"/>
                  </a:lnTo>
                  <a:lnTo>
                    <a:pt x="20" y="117"/>
                  </a:lnTo>
                  <a:lnTo>
                    <a:pt x="20" y="112"/>
                  </a:lnTo>
                  <a:lnTo>
                    <a:pt x="18" y="107"/>
                  </a:lnTo>
                  <a:lnTo>
                    <a:pt x="18" y="112"/>
                  </a:lnTo>
                  <a:lnTo>
                    <a:pt x="15" y="112"/>
                  </a:lnTo>
                  <a:lnTo>
                    <a:pt x="15" y="109"/>
                  </a:lnTo>
                  <a:lnTo>
                    <a:pt x="18" y="112"/>
                  </a:lnTo>
                  <a:lnTo>
                    <a:pt x="15" y="117"/>
                  </a:lnTo>
                  <a:lnTo>
                    <a:pt x="23" y="112"/>
                  </a:lnTo>
                  <a:lnTo>
                    <a:pt x="25" y="107"/>
                  </a:lnTo>
                  <a:lnTo>
                    <a:pt x="23" y="107"/>
                  </a:lnTo>
                  <a:lnTo>
                    <a:pt x="23" y="104"/>
                  </a:lnTo>
                  <a:lnTo>
                    <a:pt x="25" y="99"/>
                  </a:lnTo>
                  <a:lnTo>
                    <a:pt x="25" y="94"/>
                  </a:lnTo>
                  <a:lnTo>
                    <a:pt x="28" y="94"/>
                  </a:lnTo>
                  <a:lnTo>
                    <a:pt x="38" y="92"/>
                  </a:lnTo>
                  <a:lnTo>
                    <a:pt x="45" y="74"/>
                  </a:lnTo>
                  <a:lnTo>
                    <a:pt x="45" y="69"/>
                  </a:lnTo>
                  <a:lnTo>
                    <a:pt x="45" y="67"/>
                  </a:lnTo>
                  <a:lnTo>
                    <a:pt x="40" y="55"/>
                  </a:lnTo>
                  <a:lnTo>
                    <a:pt x="45" y="52"/>
                  </a:lnTo>
                  <a:lnTo>
                    <a:pt x="33" y="37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28" y="30"/>
                  </a:lnTo>
                  <a:lnTo>
                    <a:pt x="28" y="27"/>
                  </a:lnTo>
                  <a:lnTo>
                    <a:pt x="43" y="25"/>
                  </a:lnTo>
                  <a:lnTo>
                    <a:pt x="40" y="22"/>
                  </a:lnTo>
                  <a:lnTo>
                    <a:pt x="45" y="17"/>
                  </a:lnTo>
                  <a:lnTo>
                    <a:pt x="48" y="22"/>
                  </a:lnTo>
                  <a:lnTo>
                    <a:pt x="43" y="27"/>
                  </a:lnTo>
                  <a:lnTo>
                    <a:pt x="48" y="27"/>
                  </a:lnTo>
                  <a:lnTo>
                    <a:pt x="50" y="25"/>
                  </a:lnTo>
                  <a:lnTo>
                    <a:pt x="60" y="25"/>
                  </a:lnTo>
                  <a:lnTo>
                    <a:pt x="65" y="17"/>
                  </a:lnTo>
                  <a:lnTo>
                    <a:pt x="63" y="15"/>
                  </a:lnTo>
                  <a:lnTo>
                    <a:pt x="73" y="7"/>
                  </a:lnTo>
                  <a:lnTo>
                    <a:pt x="70" y="5"/>
                  </a:lnTo>
                  <a:lnTo>
                    <a:pt x="75" y="7"/>
                  </a:lnTo>
                  <a:lnTo>
                    <a:pt x="80" y="2"/>
                  </a:lnTo>
                  <a:lnTo>
                    <a:pt x="83" y="2"/>
                  </a:lnTo>
                  <a:lnTo>
                    <a:pt x="87" y="7"/>
                  </a:lnTo>
                  <a:lnTo>
                    <a:pt x="90" y="5"/>
                  </a:lnTo>
                  <a:lnTo>
                    <a:pt x="80" y="0"/>
                  </a:lnTo>
                  <a:lnTo>
                    <a:pt x="73" y="7"/>
                  </a:lnTo>
                  <a:lnTo>
                    <a:pt x="68" y="7"/>
                  </a:lnTo>
                  <a:lnTo>
                    <a:pt x="60" y="15"/>
                  </a:lnTo>
                  <a:lnTo>
                    <a:pt x="73" y="10"/>
                  </a:lnTo>
                  <a:lnTo>
                    <a:pt x="80" y="10"/>
                  </a:lnTo>
                  <a:lnTo>
                    <a:pt x="85" y="15"/>
                  </a:lnTo>
                  <a:lnTo>
                    <a:pt x="87" y="12"/>
                  </a:lnTo>
                  <a:lnTo>
                    <a:pt x="90" y="15"/>
                  </a:lnTo>
                  <a:lnTo>
                    <a:pt x="87" y="17"/>
                  </a:lnTo>
                  <a:lnTo>
                    <a:pt x="85" y="20"/>
                  </a:lnTo>
                  <a:lnTo>
                    <a:pt x="87" y="22"/>
                  </a:lnTo>
                  <a:lnTo>
                    <a:pt x="90" y="20"/>
                  </a:lnTo>
                  <a:lnTo>
                    <a:pt x="107" y="22"/>
                  </a:lnTo>
                  <a:lnTo>
                    <a:pt x="107" y="20"/>
                  </a:lnTo>
                  <a:lnTo>
                    <a:pt x="97" y="20"/>
                  </a:lnTo>
                  <a:lnTo>
                    <a:pt x="107" y="27"/>
                  </a:lnTo>
                  <a:lnTo>
                    <a:pt x="112" y="32"/>
                  </a:lnTo>
                  <a:lnTo>
                    <a:pt x="125" y="32"/>
                  </a:lnTo>
                  <a:lnTo>
                    <a:pt x="135" y="40"/>
                  </a:lnTo>
                  <a:lnTo>
                    <a:pt x="130" y="45"/>
                  </a:lnTo>
                  <a:lnTo>
                    <a:pt x="135" y="47"/>
                  </a:lnTo>
                  <a:lnTo>
                    <a:pt x="140" y="42"/>
                  </a:lnTo>
                  <a:lnTo>
                    <a:pt x="140" y="37"/>
                  </a:lnTo>
                  <a:lnTo>
                    <a:pt x="145" y="35"/>
                  </a:lnTo>
                  <a:lnTo>
                    <a:pt x="142" y="47"/>
                  </a:lnTo>
                  <a:lnTo>
                    <a:pt x="150" y="37"/>
                  </a:lnTo>
                  <a:lnTo>
                    <a:pt x="147" y="20"/>
                  </a:lnTo>
                  <a:lnTo>
                    <a:pt x="150" y="17"/>
                  </a:lnTo>
                  <a:lnTo>
                    <a:pt x="152" y="32"/>
                  </a:lnTo>
                  <a:lnTo>
                    <a:pt x="147" y="35"/>
                  </a:lnTo>
                  <a:lnTo>
                    <a:pt x="135" y="50"/>
                  </a:lnTo>
                  <a:lnTo>
                    <a:pt x="130" y="50"/>
                  </a:lnTo>
                  <a:lnTo>
                    <a:pt x="127" y="52"/>
                  </a:lnTo>
                  <a:lnTo>
                    <a:pt x="120" y="55"/>
                  </a:lnTo>
                  <a:lnTo>
                    <a:pt x="117" y="69"/>
                  </a:lnTo>
                  <a:lnTo>
                    <a:pt x="125" y="82"/>
                  </a:lnTo>
                  <a:lnTo>
                    <a:pt x="135" y="87"/>
                  </a:lnTo>
                  <a:lnTo>
                    <a:pt x="135" y="84"/>
                  </a:lnTo>
                  <a:lnTo>
                    <a:pt x="135" y="82"/>
                  </a:lnTo>
                  <a:lnTo>
                    <a:pt x="130" y="82"/>
                  </a:lnTo>
                  <a:lnTo>
                    <a:pt x="132" y="87"/>
                  </a:lnTo>
                  <a:lnTo>
                    <a:pt x="130" y="89"/>
                  </a:lnTo>
                  <a:lnTo>
                    <a:pt x="105" y="97"/>
                  </a:lnTo>
                  <a:lnTo>
                    <a:pt x="90" y="109"/>
                  </a:lnTo>
                  <a:lnTo>
                    <a:pt x="85" y="112"/>
                  </a:lnTo>
                  <a:lnTo>
                    <a:pt x="83" y="114"/>
                  </a:lnTo>
                  <a:lnTo>
                    <a:pt x="95" y="112"/>
                  </a:lnTo>
                  <a:lnTo>
                    <a:pt x="95" y="109"/>
                  </a:lnTo>
                  <a:lnTo>
                    <a:pt x="100" y="109"/>
                  </a:lnTo>
                  <a:lnTo>
                    <a:pt x="102" y="132"/>
                  </a:lnTo>
                  <a:lnTo>
                    <a:pt x="92" y="139"/>
                  </a:lnTo>
                  <a:lnTo>
                    <a:pt x="58" y="137"/>
                  </a:lnTo>
                  <a:lnTo>
                    <a:pt x="63" y="132"/>
                  </a:lnTo>
                  <a:lnTo>
                    <a:pt x="97" y="137"/>
                  </a:lnTo>
                  <a:lnTo>
                    <a:pt x="100" y="137"/>
                  </a:lnTo>
                  <a:lnTo>
                    <a:pt x="105" y="134"/>
                  </a:lnTo>
                  <a:lnTo>
                    <a:pt x="107" y="134"/>
                  </a:lnTo>
                  <a:lnTo>
                    <a:pt x="110" y="144"/>
                  </a:lnTo>
                  <a:lnTo>
                    <a:pt x="107" y="159"/>
                  </a:lnTo>
                  <a:lnTo>
                    <a:pt x="115" y="176"/>
                  </a:lnTo>
                  <a:lnTo>
                    <a:pt x="107" y="206"/>
                  </a:lnTo>
                  <a:lnTo>
                    <a:pt x="90" y="219"/>
                  </a:lnTo>
                  <a:lnTo>
                    <a:pt x="83" y="22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1" name="Freeform 37"/>
            <p:cNvSpPr>
              <a:spLocks noChangeAspect="1"/>
            </p:cNvSpPr>
            <p:nvPr/>
          </p:nvSpPr>
          <p:spPr bwMode="auto">
            <a:xfrm>
              <a:off x="5331" y="3278"/>
              <a:ext cx="374" cy="384"/>
            </a:xfrm>
            <a:custGeom>
              <a:avLst/>
              <a:gdLst>
                <a:gd name="T0" fmla="*/ 3 w 406"/>
                <a:gd name="T1" fmla="*/ 241 h 403"/>
                <a:gd name="T2" fmla="*/ 15 w 406"/>
                <a:gd name="T3" fmla="*/ 279 h 403"/>
                <a:gd name="T4" fmla="*/ 32 w 406"/>
                <a:gd name="T5" fmla="*/ 313 h 403"/>
                <a:gd name="T6" fmla="*/ 65 w 406"/>
                <a:gd name="T7" fmla="*/ 351 h 403"/>
                <a:gd name="T8" fmla="*/ 95 w 406"/>
                <a:gd name="T9" fmla="*/ 373 h 403"/>
                <a:gd name="T10" fmla="*/ 135 w 406"/>
                <a:gd name="T11" fmla="*/ 391 h 403"/>
                <a:gd name="T12" fmla="*/ 192 w 406"/>
                <a:gd name="T13" fmla="*/ 401 h 403"/>
                <a:gd name="T14" fmla="*/ 234 w 406"/>
                <a:gd name="T15" fmla="*/ 401 h 403"/>
                <a:gd name="T16" fmla="*/ 271 w 406"/>
                <a:gd name="T17" fmla="*/ 391 h 403"/>
                <a:gd name="T18" fmla="*/ 301 w 406"/>
                <a:gd name="T19" fmla="*/ 378 h 403"/>
                <a:gd name="T20" fmla="*/ 339 w 406"/>
                <a:gd name="T21" fmla="*/ 351 h 403"/>
                <a:gd name="T22" fmla="*/ 366 w 406"/>
                <a:gd name="T23" fmla="*/ 321 h 403"/>
                <a:gd name="T24" fmla="*/ 389 w 406"/>
                <a:gd name="T25" fmla="*/ 279 h 403"/>
                <a:gd name="T26" fmla="*/ 401 w 406"/>
                <a:gd name="T27" fmla="*/ 241 h 403"/>
                <a:gd name="T28" fmla="*/ 406 w 406"/>
                <a:gd name="T29" fmla="*/ 201 h 403"/>
                <a:gd name="T30" fmla="*/ 401 w 406"/>
                <a:gd name="T31" fmla="*/ 159 h 403"/>
                <a:gd name="T32" fmla="*/ 389 w 406"/>
                <a:gd name="T33" fmla="*/ 122 h 403"/>
                <a:gd name="T34" fmla="*/ 366 w 406"/>
                <a:gd name="T35" fmla="*/ 80 h 403"/>
                <a:gd name="T36" fmla="*/ 339 w 406"/>
                <a:gd name="T37" fmla="*/ 50 h 403"/>
                <a:gd name="T38" fmla="*/ 301 w 406"/>
                <a:gd name="T39" fmla="*/ 22 h 403"/>
                <a:gd name="T40" fmla="*/ 271 w 406"/>
                <a:gd name="T41" fmla="*/ 10 h 403"/>
                <a:gd name="T42" fmla="*/ 234 w 406"/>
                <a:gd name="T43" fmla="*/ 0 h 403"/>
                <a:gd name="T44" fmla="*/ 135 w 406"/>
                <a:gd name="T45" fmla="*/ 10 h 403"/>
                <a:gd name="T46" fmla="*/ 95 w 406"/>
                <a:gd name="T47" fmla="*/ 27 h 403"/>
                <a:gd name="T48" fmla="*/ 65 w 406"/>
                <a:gd name="T49" fmla="*/ 50 h 403"/>
                <a:gd name="T50" fmla="*/ 32 w 406"/>
                <a:gd name="T51" fmla="*/ 87 h 403"/>
                <a:gd name="T52" fmla="*/ 15 w 406"/>
                <a:gd name="T53" fmla="*/ 122 h 403"/>
                <a:gd name="T54" fmla="*/ 3 w 406"/>
                <a:gd name="T55" fmla="*/ 159 h 403"/>
                <a:gd name="T56" fmla="*/ 5 w 406"/>
                <a:gd name="T57" fmla="*/ 201 h 403"/>
                <a:gd name="T58" fmla="*/ 10 w 406"/>
                <a:gd name="T59" fmla="*/ 152 h 403"/>
                <a:gd name="T60" fmla="*/ 22 w 406"/>
                <a:gd name="T61" fmla="*/ 114 h 403"/>
                <a:gd name="T62" fmla="*/ 45 w 406"/>
                <a:gd name="T63" fmla="*/ 85 h 403"/>
                <a:gd name="T64" fmla="*/ 77 w 406"/>
                <a:gd name="T65" fmla="*/ 50 h 403"/>
                <a:gd name="T66" fmla="*/ 110 w 406"/>
                <a:gd name="T67" fmla="*/ 27 h 403"/>
                <a:gd name="T68" fmla="*/ 135 w 406"/>
                <a:gd name="T69" fmla="*/ 15 h 403"/>
                <a:gd name="T70" fmla="*/ 204 w 406"/>
                <a:gd name="T71" fmla="*/ 5 h 403"/>
                <a:gd name="T72" fmla="*/ 252 w 406"/>
                <a:gd name="T73" fmla="*/ 10 h 403"/>
                <a:gd name="T74" fmla="*/ 289 w 406"/>
                <a:gd name="T75" fmla="*/ 22 h 403"/>
                <a:gd name="T76" fmla="*/ 326 w 406"/>
                <a:gd name="T77" fmla="*/ 50 h 403"/>
                <a:gd name="T78" fmla="*/ 354 w 406"/>
                <a:gd name="T79" fmla="*/ 77 h 403"/>
                <a:gd name="T80" fmla="*/ 381 w 406"/>
                <a:gd name="T81" fmla="*/ 114 h 403"/>
                <a:gd name="T82" fmla="*/ 394 w 406"/>
                <a:gd name="T83" fmla="*/ 152 h 403"/>
                <a:gd name="T84" fmla="*/ 398 w 406"/>
                <a:gd name="T85" fmla="*/ 189 h 403"/>
                <a:gd name="T86" fmla="*/ 398 w 406"/>
                <a:gd name="T87" fmla="*/ 231 h 403"/>
                <a:gd name="T88" fmla="*/ 389 w 406"/>
                <a:gd name="T89" fmla="*/ 269 h 403"/>
                <a:gd name="T90" fmla="*/ 376 w 406"/>
                <a:gd name="T91" fmla="*/ 294 h 403"/>
                <a:gd name="T92" fmla="*/ 349 w 406"/>
                <a:gd name="T93" fmla="*/ 331 h 403"/>
                <a:gd name="T94" fmla="*/ 319 w 406"/>
                <a:gd name="T95" fmla="*/ 358 h 403"/>
                <a:gd name="T96" fmla="*/ 281 w 406"/>
                <a:gd name="T97" fmla="*/ 381 h 403"/>
                <a:gd name="T98" fmla="*/ 244 w 406"/>
                <a:gd name="T99" fmla="*/ 393 h 403"/>
                <a:gd name="T100" fmla="*/ 204 w 406"/>
                <a:gd name="T101" fmla="*/ 398 h 403"/>
                <a:gd name="T102" fmla="*/ 142 w 406"/>
                <a:gd name="T103" fmla="*/ 388 h 403"/>
                <a:gd name="T104" fmla="*/ 115 w 406"/>
                <a:gd name="T105" fmla="*/ 378 h 403"/>
                <a:gd name="T106" fmla="*/ 85 w 406"/>
                <a:gd name="T107" fmla="*/ 358 h 403"/>
                <a:gd name="T108" fmla="*/ 55 w 406"/>
                <a:gd name="T109" fmla="*/ 331 h 403"/>
                <a:gd name="T110" fmla="*/ 27 w 406"/>
                <a:gd name="T111" fmla="*/ 294 h 403"/>
                <a:gd name="T112" fmla="*/ 15 w 406"/>
                <a:gd name="T113" fmla="*/ 269 h 403"/>
                <a:gd name="T114" fmla="*/ 5 w 406"/>
                <a:gd name="T115" fmla="*/ 231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6" h="403">
                  <a:moveTo>
                    <a:pt x="0" y="201"/>
                  </a:moveTo>
                  <a:lnTo>
                    <a:pt x="0" y="231"/>
                  </a:lnTo>
                  <a:lnTo>
                    <a:pt x="3" y="241"/>
                  </a:lnTo>
                  <a:lnTo>
                    <a:pt x="5" y="249"/>
                  </a:lnTo>
                  <a:lnTo>
                    <a:pt x="10" y="269"/>
                  </a:lnTo>
                  <a:lnTo>
                    <a:pt x="15" y="279"/>
                  </a:lnTo>
                  <a:lnTo>
                    <a:pt x="18" y="286"/>
                  </a:lnTo>
                  <a:lnTo>
                    <a:pt x="22" y="299"/>
                  </a:lnTo>
                  <a:lnTo>
                    <a:pt x="32" y="313"/>
                  </a:lnTo>
                  <a:lnTo>
                    <a:pt x="40" y="321"/>
                  </a:lnTo>
                  <a:lnTo>
                    <a:pt x="50" y="336"/>
                  </a:lnTo>
                  <a:lnTo>
                    <a:pt x="65" y="351"/>
                  </a:lnTo>
                  <a:lnTo>
                    <a:pt x="72" y="356"/>
                  </a:lnTo>
                  <a:lnTo>
                    <a:pt x="80" y="363"/>
                  </a:lnTo>
                  <a:lnTo>
                    <a:pt x="95" y="373"/>
                  </a:lnTo>
                  <a:lnTo>
                    <a:pt x="115" y="383"/>
                  </a:lnTo>
                  <a:lnTo>
                    <a:pt x="125" y="386"/>
                  </a:lnTo>
                  <a:lnTo>
                    <a:pt x="135" y="391"/>
                  </a:lnTo>
                  <a:lnTo>
                    <a:pt x="142" y="393"/>
                  </a:lnTo>
                  <a:lnTo>
                    <a:pt x="172" y="401"/>
                  </a:lnTo>
                  <a:lnTo>
                    <a:pt x="192" y="401"/>
                  </a:lnTo>
                  <a:lnTo>
                    <a:pt x="204" y="403"/>
                  </a:lnTo>
                  <a:lnTo>
                    <a:pt x="214" y="401"/>
                  </a:lnTo>
                  <a:lnTo>
                    <a:pt x="234" y="401"/>
                  </a:lnTo>
                  <a:lnTo>
                    <a:pt x="244" y="398"/>
                  </a:lnTo>
                  <a:lnTo>
                    <a:pt x="252" y="396"/>
                  </a:lnTo>
                  <a:lnTo>
                    <a:pt x="271" y="391"/>
                  </a:lnTo>
                  <a:lnTo>
                    <a:pt x="281" y="386"/>
                  </a:lnTo>
                  <a:lnTo>
                    <a:pt x="289" y="383"/>
                  </a:lnTo>
                  <a:lnTo>
                    <a:pt x="301" y="378"/>
                  </a:lnTo>
                  <a:lnTo>
                    <a:pt x="324" y="363"/>
                  </a:lnTo>
                  <a:lnTo>
                    <a:pt x="331" y="356"/>
                  </a:lnTo>
                  <a:lnTo>
                    <a:pt x="339" y="351"/>
                  </a:lnTo>
                  <a:lnTo>
                    <a:pt x="354" y="336"/>
                  </a:lnTo>
                  <a:lnTo>
                    <a:pt x="359" y="328"/>
                  </a:lnTo>
                  <a:lnTo>
                    <a:pt x="366" y="321"/>
                  </a:lnTo>
                  <a:lnTo>
                    <a:pt x="381" y="299"/>
                  </a:lnTo>
                  <a:lnTo>
                    <a:pt x="386" y="286"/>
                  </a:lnTo>
                  <a:lnTo>
                    <a:pt x="389" y="279"/>
                  </a:lnTo>
                  <a:lnTo>
                    <a:pt x="394" y="269"/>
                  </a:lnTo>
                  <a:lnTo>
                    <a:pt x="398" y="249"/>
                  </a:lnTo>
                  <a:lnTo>
                    <a:pt x="401" y="241"/>
                  </a:lnTo>
                  <a:lnTo>
                    <a:pt x="403" y="231"/>
                  </a:lnTo>
                  <a:lnTo>
                    <a:pt x="403" y="211"/>
                  </a:lnTo>
                  <a:lnTo>
                    <a:pt x="406" y="201"/>
                  </a:lnTo>
                  <a:lnTo>
                    <a:pt x="403" y="189"/>
                  </a:lnTo>
                  <a:lnTo>
                    <a:pt x="403" y="169"/>
                  </a:lnTo>
                  <a:lnTo>
                    <a:pt x="401" y="159"/>
                  </a:lnTo>
                  <a:lnTo>
                    <a:pt x="398" y="152"/>
                  </a:lnTo>
                  <a:lnTo>
                    <a:pt x="394" y="132"/>
                  </a:lnTo>
                  <a:lnTo>
                    <a:pt x="389" y="122"/>
                  </a:lnTo>
                  <a:lnTo>
                    <a:pt x="386" y="114"/>
                  </a:lnTo>
                  <a:lnTo>
                    <a:pt x="381" y="102"/>
                  </a:lnTo>
                  <a:lnTo>
                    <a:pt x="366" y="80"/>
                  </a:lnTo>
                  <a:lnTo>
                    <a:pt x="359" y="72"/>
                  </a:lnTo>
                  <a:lnTo>
                    <a:pt x="354" y="65"/>
                  </a:lnTo>
                  <a:lnTo>
                    <a:pt x="339" y="50"/>
                  </a:lnTo>
                  <a:lnTo>
                    <a:pt x="331" y="45"/>
                  </a:lnTo>
                  <a:lnTo>
                    <a:pt x="324" y="37"/>
                  </a:lnTo>
                  <a:lnTo>
                    <a:pt x="301" y="22"/>
                  </a:lnTo>
                  <a:lnTo>
                    <a:pt x="289" y="17"/>
                  </a:lnTo>
                  <a:lnTo>
                    <a:pt x="281" y="15"/>
                  </a:lnTo>
                  <a:lnTo>
                    <a:pt x="271" y="10"/>
                  </a:lnTo>
                  <a:lnTo>
                    <a:pt x="252" y="5"/>
                  </a:lnTo>
                  <a:lnTo>
                    <a:pt x="244" y="2"/>
                  </a:lnTo>
                  <a:lnTo>
                    <a:pt x="234" y="0"/>
                  </a:lnTo>
                  <a:lnTo>
                    <a:pt x="172" y="0"/>
                  </a:lnTo>
                  <a:lnTo>
                    <a:pt x="142" y="7"/>
                  </a:lnTo>
                  <a:lnTo>
                    <a:pt x="135" y="10"/>
                  </a:lnTo>
                  <a:lnTo>
                    <a:pt x="125" y="15"/>
                  </a:lnTo>
                  <a:lnTo>
                    <a:pt x="115" y="17"/>
                  </a:lnTo>
                  <a:lnTo>
                    <a:pt x="95" y="27"/>
                  </a:lnTo>
                  <a:lnTo>
                    <a:pt x="80" y="37"/>
                  </a:lnTo>
                  <a:lnTo>
                    <a:pt x="72" y="45"/>
                  </a:lnTo>
                  <a:lnTo>
                    <a:pt x="65" y="50"/>
                  </a:lnTo>
                  <a:lnTo>
                    <a:pt x="50" y="65"/>
                  </a:lnTo>
                  <a:lnTo>
                    <a:pt x="40" y="80"/>
                  </a:lnTo>
                  <a:lnTo>
                    <a:pt x="32" y="87"/>
                  </a:lnTo>
                  <a:lnTo>
                    <a:pt x="22" y="102"/>
                  </a:lnTo>
                  <a:lnTo>
                    <a:pt x="18" y="114"/>
                  </a:lnTo>
                  <a:lnTo>
                    <a:pt x="15" y="122"/>
                  </a:lnTo>
                  <a:lnTo>
                    <a:pt x="10" y="132"/>
                  </a:lnTo>
                  <a:lnTo>
                    <a:pt x="5" y="152"/>
                  </a:lnTo>
                  <a:lnTo>
                    <a:pt x="3" y="159"/>
                  </a:lnTo>
                  <a:lnTo>
                    <a:pt x="0" y="169"/>
                  </a:lnTo>
                  <a:lnTo>
                    <a:pt x="0" y="201"/>
                  </a:lnTo>
                  <a:lnTo>
                    <a:pt x="5" y="201"/>
                  </a:lnTo>
                  <a:lnTo>
                    <a:pt x="5" y="169"/>
                  </a:lnTo>
                  <a:lnTo>
                    <a:pt x="8" y="159"/>
                  </a:lnTo>
                  <a:lnTo>
                    <a:pt x="10" y="152"/>
                  </a:lnTo>
                  <a:lnTo>
                    <a:pt x="15" y="132"/>
                  </a:lnTo>
                  <a:lnTo>
                    <a:pt x="20" y="122"/>
                  </a:lnTo>
                  <a:lnTo>
                    <a:pt x="22" y="114"/>
                  </a:lnTo>
                  <a:lnTo>
                    <a:pt x="27" y="107"/>
                  </a:lnTo>
                  <a:lnTo>
                    <a:pt x="37" y="92"/>
                  </a:lnTo>
                  <a:lnTo>
                    <a:pt x="45" y="85"/>
                  </a:lnTo>
                  <a:lnTo>
                    <a:pt x="55" y="70"/>
                  </a:lnTo>
                  <a:lnTo>
                    <a:pt x="70" y="55"/>
                  </a:lnTo>
                  <a:lnTo>
                    <a:pt x="77" y="50"/>
                  </a:lnTo>
                  <a:lnTo>
                    <a:pt x="85" y="42"/>
                  </a:lnTo>
                  <a:lnTo>
                    <a:pt x="100" y="32"/>
                  </a:lnTo>
                  <a:lnTo>
                    <a:pt x="110" y="27"/>
                  </a:lnTo>
                  <a:lnTo>
                    <a:pt x="115" y="22"/>
                  </a:lnTo>
                  <a:lnTo>
                    <a:pt x="125" y="20"/>
                  </a:lnTo>
                  <a:lnTo>
                    <a:pt x="135" y="15"/>
                  </a:lnTo>
                  <a:lnTo>
                    <a:pt x="142" y="12"/>
                  </a:lnTo>
                  <a:lnTo>
                    <a:pt x="172" y="5"/>
                  </a:lnTo>
                  <a:lnTo>
                    <a:pt x="204" y="5"/>
                  </a:lnTo>
                  <a:lnTo>
                    <a:pt x="234" y="5"/>
                  </a:lnTo>
                  <a:lnTo>
                    <a:pt x="244" y="7"/>
                  </a:lnTo>
                  <a:lnTo>
                    <a:pt x="252" y="10"/>
                  </a:lnTo>
                  <a:lnTo>
                    <a:pt x="271" y="15"/>
                  </a:lnTo>
                  <a:lnTo>
                    <a:pt x="281" y="20"/>
                  </a:lnTo>
                  <a:lnTo>
                    <a:pt x="289" y="22"/>
                  </a:lnTo>
                  <a:lnTo>
                    <a:pt x="296" y="27"/>
                  </a:lnTo>
                  <a:lnTo>
                    <a:pt x="319" y="42"/>
                  </a:lnTo>
                  <a:lnTo>
                    <a:pt x="326" y="50"/>
                  </a:lnTo>
                  <a:lnTo>
                    <a:pt x="334" y="55"/>
                  </a:lnTo>
                  <a:lnTo>
                    <a:pt x="349" y="70"/>
                  </a:lnTo>
                  <a:lnTo>
                    <a:pt x="354" y="77"/>
                  </a:lnTo>
                  <a:lnTo>
                    <a:pt x="361" y="85"/>
                  </a:lnTo>
                  <a:lnTo>
                    <a:pt x="376" y="107"/>
                  </a:lnTo>
                  <a:lnTo>
                    <a:pt x="381" y="114"/>
                  </a:lnTo>
                  <a:lnTo>
                    <a:pt x="384" y="122"/>
                  </a:lnTo>
                  <a:lnTo>
                    <a:pt x="389" y="132"/>
                  </a:lnTo>
                  <a:lnTo>
                    <a:pt x="394" y="152"/>
                  </a:lnTo>
                  <a:lnTo>
                    <a:pt x="396" y="159"/>
                  </a:lnTo>
                  <a:lnTo>
                    <a:pt x="398" y="169"/>
                  </a:lnTo>
                  <a:lnTo>
                    <a:pt x="398" y="189"/>
                  </a:lnTo>
                  <a:lnTo>
                    <a:pt x="401" y="201"/>
                  </a:lnTo>
                  <a:lnTo>
                    <a:pt x="398" y="211"/>
                  </a:lnTo>
                  <a:lnTo>
                    <a:pt x="398" y="231"/>
                  </a:lnTo>
                  <a:lnTo>
                    <a:pt x="396" y="241"/>
                  </a:lnTo>
                  <a:lnTo>
                    <a:pt x="394" y="249"/>
                  </a:lnTo>
                  <a:lnTo>
                    <a:pt x="389" y="269"/>
                  </a:lnTo>
                  <a:lnTo>
                    <a:pt x="384" y="279"/>
                  </a:lnTo>
                  <a:lnTo>
                    <a:pt x="381" y="286"/>
                  </a:lnTo>
                  <a:lnTo>
                    <a:pt x="376" y="294"/>
                  </a:lnTo>
                  <a:lnTo>
                    <a:pt x="361" y="316"/>
                  </a:lnTo>
                  <a:lnTo>
                    <a:pt x="354" y="323"/>
                  </a:lnTo>
                  <a:lnTo>
                    <a:pt x="349" y="331"/>
                  </a:lnTo>
                  <a:lnTo>
                    <a:pt x="334" y="346"/>
                  </a:lnTo>
                  <a:lnTo>
                    <a:pt x="326" y="351"/>
                  </a:lnTo>
                  <a:lnTo>
                    <a:pt x="319" y="358"/>
                  </a:lnTo>
                  <a:lnTo>
                    <a:pt x="296" y="373"/>
                  </a:lnTo>
                  <a:lnTo>
                    <a:pt x="289" y="378"/>
                  </a:lnTo>
                  <a:lnTo>
                    <a:pt x="281" y="381"/>
                  </a:lnTo>
                  <a:lnTo>
                    <a:pt x="271" y="386"/>
                  </a:lnTo>
                  <a:lnTo>
                    <a:pt x="252" y="391"/>
                  </a:lnTo>
                  <a:lnTo>
                    <a:pt x="244" y="393"/>
                  </a:lnTo>
                  <a:lnTo>
                    <a:pt x="234" y="396"/>
                  </a:lnTo>
                  <a:lnTo>
                    <a:pt x="214" y="396"/>
                  </a:lnTo>
                  <a:lnTo>
                    <a:pt x="204" y="398"/>
                  </a:lnTo>
                  <a:lnTo>
                    <a:pt x="192" y="396"/>
                  </a:lnTo>
                  <a:lnTo>
                    <a:pt x="172" y="396"/>
                  </a:lnTo>
                  <a:lnTo>
                    <a:pt x="142" y="388"/>
                  </a:lnTo>
                  <a:lnTo>
                    <a:pt x="135" y="386"/>
                  </a:lnTo>
                  <a:lnTo>
                    <a:pt x="125" y="381"/>
                  </a:lnTo>
                  <a:lnTo>
                    <a:pt x="115" y="378"/>
                  </a:lnTo>
                  <a:lnTo>
                    <a:pt x="110" y="373"/>
                  </a:lnTo>
                  <a:lnTo>
                    <a:pt x="100" y="368"/>
                  </a:lnTo>
                  <a:lnTo>
                    <a:pt x="85" y="358"/>
                  </a:lnTo>
                  <a:lnTo>
                    <a:pt x="77" y="351"/>
                  </a:lnTo>
                  <a:lnTo>
                    <a:pt x="70" y="346"/>
                  </a:lnTo>
                  <a:lnTo>
                    <a:pt x="55" y="331"/>
                  </a:lnTo>
                  <a:lnTo>
                    <a:pt x="45" y="316"/>
                  </a:lnTo>
                  <a:lnTo>
                    <a:pt x="37" y="308"/>
                  </a:lnTo>
                  <a:lnTo>
                    <a:pt x="27" y="294"/>
                  </a:lnTo>
                  <a:lnTo>
                    <a:pt x="22" y="286"/>
                  </a:lnTo>
                  <a:lnTo>
                    <a:pt x="20" y="279"/>
                  </a:lnTo>
                  <a:lnTo>
                    <a:pt x="15" y="269"/>
                  </a:lnTo>
                  <a:lnTo>
                    <a:pt x="10" y="249"/>
                  </a:lnTo>
                  <a:lnTo>
                    <a:pt x="8" y="241"/>
                  </a:lnTo>
                  <a:lnTo>
                    <a:pt x="5" y="231"/>
                  </a:lnTo>
                  <a:lnTo>
                    <a:pt x="5" y="201"/>
                  </a:lnTo>
                  <a:lnTo>
                    <a:pt x="0" y="20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2" name="Freeform 38"/>
            <p:cNvSpPr>
              <a:spLocks noChangeAspect="1"/>
            </p:cNvSpPr>
            <p:nvPr/>
          </p:nvSpPr>
          <p:spPr bwMode="auto">
            <a:xfrm>
              <a:off x="5370" y="3318"/>
              <a:ext cx="300" cy="309"/>
            </a:xfrm>
            <a:custGeom>
              <a:avLst/>
              <a:gdLst>
                <a:gd name="T0" fmla="*/ 5 w 327"/>
                <a:gd name="T1" fmla="*/ 207 h 324"/>
                <a:gd name="T2" fmla="*/ 23 w 327"/>
                <a:gd name="T3" fmla="*/ 247 h 324"/>
                <a:gd name="T4" fmla="*/ 45 w 327"/>
                <a:gd name="T5" fmla="*/ 276 h 324"/>
                <a:gd name="T6" fmla="*/ 75 w 327"/>
                <a:gd name="T7" fmla="*/ 299 h 324"/>
                <a:gd name="T8" fmla="*/ 115 w 327"/>
                <a:gd name="T9" fmla="*/ 316 h 324"/>
                <a:gd name="T10" fmla="*/ 162 w 327"/>
                <a:gd name="T11" fmla="*/ 324 h 324"/>
                <a:gd name="T12" fmla="*/ 202 w 327"/>
                <a:gd name="T13" fmla="*/ 316 h 324"/>
                <a:gd name="T14" fmla="*/ 242 w 327"/>
                <a:gd name="T15" fmla="*/ 304 h 324"/>
                <a:gd name="T16" fmla="*/ 267 w 327"/>
                <a:gd name="T17" fmla="*/ 286 h 324"/>
                <a:gd name="T18" fmla="*/ 294 w 327"/>
                <a:gd name="T19" fmla="*/ 259 h 324"/>
                <a:gd name="T20" fmla="*/ 312 w 327"/>
                <a:gd name="T21" fmla="*/ 222 h 324"/>
                <a:gd name="T22" fmla="*/ 324 w 327"/>
                <a:gd name="T23" fmla="*/ 184 h 324"/>
                <a:gd name="T24" fmla="*/ 324 w 327"/>
                <a:gd name="T25" fmla="*/ 137 h 324"/>
                <a:gd name="T26" fmla="*/ 312 w 327"/>
                <a:gd name="T27" fmla="*/ 100 h 324"/>
                <a:gd name="T28" fmla="*/ 294 w 327"/>
                <a:gd name="T29" fmla="*/ 62 h 324"/>
                <a:gd name="T30" fmla="*/ 267 w 327"/>
                <a:gd name="T31" fmla="*/ 35 h 324"/>
                <a:gd name="T32" fmla="*/ 242 w 327"/>
                <a:gd name="T33" fmla="*/ 18 h 324"/>
                <a:gd name="T34" fmla="*/ 202 w 327"/>
                <a:gd name="T35" fmla="*/ 5 h 324"/>
                <a:gd name="T36" fmla="*/ 122 w 327"/>
                <a:gd name="T37" fmla="*/ 5 h 324"/>
                <a:gd name="T38" fmla="*/ 85 w 327"/>
                <a:gd name="T39" fmla="*/ 18 h 324"/>
                <a:gd name="T40" fmla="*/ 53 w 327"/>
                <a:gd name="T41" fmla="*/ 40 h 324"/>
                <a:gd name="T42" fmla="*/ 28 w 327"/>
                <a:gd name="T43" fmla="*/ 70 h 324"/>
                <a:gd name="T44" fmla="*/ 8 w 327"/>
                <a:gd name="T45" fmla="*/ 107 h 324"/>
                <a:gd name="T46" fmla="*/ 0 w 327"/>
                <a:gd name="T47" fmla="*/ 162 h 324"/>
                <a:gd name="T48" fmla="*/ 10 w 327"/>
                <a:gd name="T49" fmla="*/ 115 h 324"/>
                <a:gd name="T50" fmla="*/ 28 w 327"/>
                <a:gd name="T51" fmla="*/ 80 h 324"/>
                <a:gd name="T52" fmla="*/ 50 w 327"/>
                <a:gd name="T53" fmla="*/ 50 h 324"/>
                <a:gd name="T54" fmla="*/ 80 w 327"/>
                <a:gd name="T55" fmla="*/ 28 h 324"/>
                <a:gd name="T56" fmla="*/ 115 w 327"/>
                <a:gd name="T57" fmla="*/ 10 h 324"/>
                <a:gd name="T58" fmla="*/ 185 w 327"/>
                <a:gd name="T59" fmla="*/ 5 h 324"/>
                <a:gd name="T60" fmla="*/ 217 w 327"/>
                <a:gd name="T61" fmla="*/ 13 h 324"/>
                <a:gd name="T62" fmla="*/ 249 w 327"/>
                <a:gd name="T63" fmla="*/ 33 h 324"/>
                <a:gd name="T64" fmla="*/ 274 w 327"/>
                <a:gd name="T65" fmla="*/ 50 h 324"/>
                <a:gd name="T66" fmla="*/ 297 w 327"/>
                <a:gd name="T67" fmla="*/ 80 h 324"/>
                <a:gd name="T68" fmla="*/ 314 w 327"/>
                <a:gd name="T69" fmla="*/ 115 h 324"/>
                <a:gd name="T70" fmla="*/ 322 w 327"/>
                <a:gd name="T71" fmla="*/ 162 h 324"/>
                <a:gd name="T72" fmla="*/ 314 w 327"/>
                <a:gd name="T73" fmla="*/ 207 h 324"/>
                <a:gd name="T74" fmla="*/ 297 w 327"/>
                <a:gd name="T75" fmla="*/ 242 h 324"/>
                <a:gd name="T76" fmla="*/ 274 w 327"/>
                <a:gd name="T77" fmla="*/ 271 h 324"/>
                <a:gd name="T78" fmla="*/ 249 w 327"/>
                <a:gd name="T79" fmla="*/ 289 h 324"/>
                <a:gd name="T80" fmla="*/ 217 w 327"/>
                <a:gd name="T81" fmla="*/ 309 h 324"/>
                <a:gd name="T82" fmla="*/ 185 w 327"/>
                <a:gd name="T83" fmla="*/ 316 h 324"/>
                <a:gd name="T84" fmla="*/ 137 w 327"/>
                <a:gd name="T85" fmla="*/ 316 h 324"/>
                <a:gd name="T86" fmla="*/ 100 w 327"/>
                <a:gd name="T87" fmla="*/ 304 h 324"/>
                <a:gd name="T88" fmla="*/ 68 w 327"/>
                <a:gd name="T89" fmla="*/ 286 h 324"/>
                <a:gd name="T90" fmla="*/ 35 w 327"/>
                <a:gd name="T91" fmla="*/ 254 h 324"/>
                <a:gd name="T92" fmla="*/ 18 w 327"/>
                <a:gd name="T93" fmla="*/ 222 h 324"/>
                <a:gd name="T94" fmla="*/ 5 w 327"/>
                <a:gd name="T95" fmla="*/ 18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7" h="324">
                  <a:moveTo>
                    <a:pt x="0" y="162"/>
                  </a:moveTo>
                  <a:lnTo>
                    <a:pt x="0" y="184"/>
                  </a:lnTo>
                  <a:lnTo>
                    <a:pt x="5" y="199"/>
                  </a:lnTo>
                  <a:lnTo>
                    <a:pt x="5" y="207"/>
                  </a:lnTo>
                  <a:lnTo>
                    <a:pt x="8" y="214"/>
                  </a:lnTo>
                  <a:lnTo>
                    <a:pt x="13" y="222"/>
                  </a:lnTo>
                  <a:lnTo>
                    <a:pt x="18" y="237"/>
                  </a:lnTo>
                  <a:lnTo>
                    <a:pt x="23" y="247"/>
                  </a:lnTo>
                  <a:lnTo>
                    <a:pt x="28" y="252"/>
                  </a:lnTo>
                  <a:lnTo>
                    <a:pt x="30" y="259"/>
                  </a:lnTo>
                  <a:lnTo>
                    <a:pt x="40" y="269"/>
                  </a:lnTo>
                  <a:lnTo>
                    <a:pt x="45" y="276"/>
                  </a:lnTo>
                  <a:lnTo>
                    <a:pt x="53" y="281"/>
                  </a:lnTo>
                  <a:lnTo>
                    <a:pt x="63" y="291"/>
                  </a:lnTo>
                  <a:lnTo>
                    <a:pt x="70" y="294"/>
                  </a:lnTo>
                  <a:lnTo>
                    <a:pt x="75" y="299"/>
                  </a:lnTo>
                  <a:lnTo>
                    <a:pt x="85" y="304"/>
                  </a:lnTo>
                  <a:lnTo>
                    <a:pt x="100" y="309"/>
                  </a:lnTo>
                  <a:lnTo>
                    <a:pt x="107" y="314"/>
                  </a:lnTo>
                  <a:lnTo>
                    <a:pt x="115" y="316"/>
                  </a:lnTo>
                  <a:lnTo>
                    <a:pt x="122" y="316"/>
                  </a:lnTo>
                  <a:lnTo>
                    <a:pt x="137" y="321"/>
                  </a:lnTo>
                  <a:lnTo>
                    <a:pt x="152" y="321"/>
                  </a:lnTo>
                  <a:lnTo>
                    <a:pt x="162" y="324"/>
                  </a:lnTo>
                  <a:lnTo>
                    <a:pt x="170" y="321"/>
                  </a:lnTo>
                  <a:lnTo>
                    <a:pt x="185" y="321"/>
                  </a:lnTo>
                  <a:lnTo>
                    <a:pt x="195" y="319"/>
                  </a:lnTo>
                  <a:lnTo>
                    <a:pt x="202" y="316"/>
                  </a:lnTo>
                  <a:lnTo>
                    <a:pt x="210" y="316"/>
                  </a:lnTo>
                  <a:lnTo>
                    <a:pt x="217" y="314"/>
                  </a:lnTo>
                  <a:lnTo>
                    <a:pt x="225" y="309"/>
                  </a:lnTo>
                  <a:lnTo>
                    <a:pt x="242" y="304"/>
                  </a:lnTo>
                  <a:lnTo>
                    <a:pt x="247" y="299"/>
                  </a:lnTo>
                  <a:lnTo>
                    <a:pt x="254" y="294"/>
                  </a:lnTo>
                  <a:lnTo>
                    <a:pt x="259" y="291"/>
                  </a:lnTo>
                  <a:lnTo>
                    <a:pt x="267" y="286"/>
                  </a:lnTo>
                  <a:lnTo>
                    <a:pt x="272" y="281"/>
                  </a:lnTo>
                  <a:lnTo>
                    <a:pt x="279" y="276"/>
                  </a:lnTo>
                  <a:lnTo>
                    <a:pt x="284" y="269"/>
                  </a:lnTo>
                  <a:lnTo>
                    <a:pt x="294" y="259"/>
                  </a:lnTo>
                  <a:lnTo>
                    <a:pt x="297" y="252"/>
                  </a:lnTo>
                  <a:lnTo>
                    <a:pt x="302" y="247"/>
                  </a:lnTo>
                  <a:lnTo>
                    <a:pt x="307" y="237"/>
                  </a:lnTo>
                  <a:lnTo>
                    <a:pt x="312" y="222"/>
                  </a:lnTo>
                  <a:lnTo>
                    <a:pt x="317" y="214"/>
                  </a:lnTo>
                  <a:lnTo>
                    <a:pt x="319" y="207"/>
                  </a:lnTo>
                  <a:lnTo>
                    <a:pt x="319" y="199"/>
                  </a:lnTo>
                  <a:lnTo>
                    <a:pt x="324" y="184"/>
                  </a:lnTo>
                  <a:lnTo>
                    <a:pt x="324" y="169"/>
                  </a:lnTo>
                  <a:lnTo>
                    <a:pt x="327" y="162"/>
                  </a:lnTo>
                  <a:lnTo>
                    <a:pt x="324" y="152"/>
                  </a:lnTo>
                  <a:lnTo>
                    <a:pt x="324" y="137"/>
                  </a:lnTo>
                  <a:lnTo>
                    <a:pt x="319" y="122"/>
                  </a:lnTo>
                  <a:lnTo>
                    <a:pt x="319" y="115"/>
                  </a:lnTo>
                  <a:lnTo>
                    <a:pt x="317" y="107"/>
                  </a:lnTo>
                  <a:lnTo>
                    <a:pt x="312" y="100"/>
                  </a:lnTo>
                  <a:lnTo>
                    <a:pt x="307" y="85"/>
                  </a:lnTo>
                  <a:lnTo>
                    <a:pt x="302" y="75"/>
                  </a:lnTo>
                  <a:lnTo>
                    <a:pt x="297" y="70"/>
                  </a:lnTo>
                  <a:lnTo>
                    <a:pt x="294" y="62"/>
                  </a:lnTo>
                  <a:lnTo>
                    <a:pt x="284" y="52"/>
                  </a:lnTo>
                  <a:lnTo>
                    <a:pt x="279" y="45"/>
                  </a:lnTo>
                  <a:lnTo>
                    <a:pt x="272" y="40"/>
                  </a:lnTo>
                  <a:lnTo>
                    <a:pt x="267" y="35"/>
                  </a:lnTo>
                  <a:lnTo>
                    <a:pt x="259" y="30"/>
                  </a:lnTo>
                  <a:lnTo>
                    <a:pt x="254" y="28"/>
                  </a:lnTo>
                  <a:lnTo>
                    <a:pt x="247" y="23"/>
                  </a:lnTo>
                  <a:lnTo>
                    <a:pt x="242" y="18"/>
                  </a:lnTo>
                  <a:lnTo>
                    <a:pt x="225" y="13"/>
                  </a:lnTo>
                  <a:lnTo>
                    <a:pt x="217" y="8"/>
                  </a:lnTo>
                  <a:lnTo>
                    <a:pt x="210" y="5"/>
                  </a:lnTo>
                  <a:lnTo>
                    <a:pt x="202" y="5"/>
                  </a:lnTo>
                  <a:lnTo>
                    <a:pt x="195" y="3"/>
                  </a:lnTo>
                  <a:lnTo>
                    <a:pt x="185" y="0"/>
                  </a:lnTo>
                  <a:lnTo>
                    <a:pt x="137" y="0"/>
                  </a:lnTo>
                  <a:lnTo>
                    <a:pt x="122" y="5"/>
                  </a:lnTo>
                  <a:lnTo>
                    <a:pt x="115" y="5"/>
                  </a:lnTo>
                  <a:lnTo>
                    <a:pt x="107" y="8"/>
                  </a:lnTo>
                  <a:lnTo>
                    <a:pt x="100" y="13"/>
                  </a:lnTo>
                  <a:lnTo>
                    <a:pt x="85" y="18"/>
                  </a:lnTo>
                  <a:lnTo>
                    <a:pt x="75" y="23"/>
                  </a:lnTo>
                  <a:lnTo>
                    <a:pt x="70" y="28"/>
                  </a:lnTo>
                  <a:lnTo>
                    <a:pt x="63" y="30"/>
                  </a:lnTo>
                  <a:lnTo>
                    <a:pt x="53" y="40"/>
                  </a:lnTo>
                  <a:lnTo>
                    <a:pt x="45" y="45"/>
                  </a:lnTo>
                  <a:lnTo>
                    <a:pt x="40" y="52"/>
                  </a:lnTo>
                  <a:lnTo>
                    <a:pt x="30" y="62"/>
                  </a:lnTo>
                  <a:lnTo>
                    <a:pt x="28" y="70"/>
                  </a:lnTo>
                  <a:lnTo>
                    <a:pt x="23" y="75"/>
                  </a:lnTo>
                  <a:lnTo>
                    <a:pt x="18" y="85"/>
                  </a:lnTo>
                  <a:lnTo>
                    <a:pt x="13" y="100"/>
                  </a:lnTo>
                  <a:lnTo>
                    <a:pt x="8" y="107"/>
                  </a:lnTo>
                  <a:lnTo>
                    <a:pt x="5" y="115"/>
                  </a:lnTo>
                  <a:lnTo>
                    <a:pt x="5" y="122"/>
                  </a:lnTo>
                  <a:lnTo>
                    <a:pt x="0" y="137"/>
                  </a:lnTo>
                  <a:lnTo>
                    <a:pt x="0" y="162"/>
                  </a:lnTo>
                  <a:lnTo>
                    <a:pt x="5" y="162"/>
                  </a:lnTo>
                  <a:lnTo>
                    <a:pt x="5" y="137"/>
                  </a:lnTo>
                  <a:lnTo>
                    <a:pt x="10" y="122"/>
                  </a:lnTo>
                  <a:lnTo>
                    <a:pt x="10" y="115"/>
                  </a:lnTo>
                  <a:lnTo>
                    <a:pt x="13" y="107"/>
                  </a:lnTo>
                  <a:lnTo>
                    <a:pt x="18" y="100"/>
                  </a:lnTo>
                  <a:lnTo>
                    <a:pt x="23" y="85"/>
                  </a:lnTo>
                  <a:lnTo>
                    <a:pt x="28" y="80"/>
                  </a:lnTo>
                  <a:lnTo>
                    <a:pt x="33" y="75"/>
                  </a:lnTo>
                  <a:lnTo>
                    <a:pt x="35" y="67"/>
                  </a:lnTo>
                  <a:lnTo>
                    <a:pt x="45" y="57"/>
                  </a:lnTo>
                  <a:lnTo>
                    <a:pt x="50" y="50"/>
                  </a:lnTo>
                  <a:lnTo>
                    <a:pt x="58" y="45"/>
                  </a:lnTo>
                  <a:lnTo>
                    <a:pt x="68" y="35"/>
                  </a:lnTo>
                  <a:lnTo>
                    <a:pt x="75" y="33"/>
                  </a:lnTo>
                  <a:lnTo>
                    <a:pt x="80" y="28"/>
                  </a:lnTo>
                  <a:lnTo>
                    <a:pt x="85" y="23"/>
                  </a:lnTo>
                  <a:lnTo>
                    <a:pt x="100" y="18"/>
                  </a:lnTo>
                  <a:lnTo>
                    <a:pt x="107" y="13"/>
                  </a:lnTo>
                  <a:lnTo>
                    <a:pt x="115" y="10"/>
                  </a:lnTo>
                  <a:lnTo>
                    <a:pt x="122" y="10"/>
                  </a:lnTo>
                  <a:lnTo>
                    <a:pt x="137" y="5"/>
                  </a:lnTo>
                  <a:lnTo>
                    <a:pt x="162" y="5"/>
                  </a:lnTo>
                  <a:lnTo>
                    <a:pt x="185" y="5"/>
                  </a:lnTo>
                  <a:lnTo>
                    <a:pt x="195" y="8"/>
                  </a:lnTo>
                  <a:lnTo>
                    <a:pt x="202" y="10"/>
                  </a:lnTo>
                  <a:lnTo>
                    <a:pt x="210" y="10"/>
                  </a:lnTo>
                  <a:lnTo>
                    <a:pt x="217" y="13"/>
                  </a:lnTo>
                  <a:lnTo>
                    <a:pt x="225" y="18"/>
                  </a:lnTo>
                  <a:lnTo>
                    <a:pt x="237" y="23"/>
                  </a:lnTo>
                  <a:lnTo>
                    <a:pt x="242" y="28"/>
                  </a:lnTo>
                  <a:lnTo>
                    <a:pt x="249" y="33"/>
                  </a:lnTo>
                  <a:lnTo>
                    <a:pt x="254" y="35"/>
                  </a:lnTo>
                  <a:lnTo>
                    <a:pt x="262" y="40"/>
                  </a:lnTo>
                  <a:lnTo>
                    <a:pt x="267" y="45"/>
                  </a:lnTo>
                  <a:lnTo>
                    <a:pt x="274" y="50"/>
                  </a:lnTo>
                  <a:lnTo>
                    <a:pt x="279" y="57"/>
                  </a:lnTo>
                  <a:lnTo>
                    <a:pt x="289" y="67"/>
                  </a:lnTo>
                  <a:lnTo>
                    <a:pt x="292" y="75"/>
                  </a:lnTo>
                  <a:lnTo>
                    <a:pt x="297" y="80"/>
                  </a:lnTo>
                  <a:lnTo>
                    <a:pt x="302" y="85"/>
                  </a:lnTo>
                  <a:lnTo>
                    <a:pt x="307" y="100"/>
                  </a:lnTo>
                  <a:lnTo>
                    <a:pt x="312" y="107"/>
                  </a:lnTo>
                  <a:lnTo>
                    <a:pt x="314" y="115"/>
                  </a:lnTo>
                  <a:lnTo>
                    <a:pt x="314" y="122"/>
                  </a:lnTo>
                  <a:lnTo>
                    <a:pt x="319" y="137"/>
                  </a:lnTo>
                  <a:lnTo>
                    <a:pt x="319" y="152"/>
                  </a:lnTo>
                  <a:lnTo>
                    <a:pt x="322" y="162"/>
                  </a:lnTo>
                  <a:lnTo>
                    <a:pt x="319" y="169"/>
                  </a:lnTo>
                  <a:lnTo>
                    <a:pt x="319" y="184"/>
                  </a:lnTo>
                  <a:lnTo>
                    <a:pt x="314" y="199"/>
                  </a:lnTo>
                  <a:lnTo>
                    <a:pt x="314" y="207"/>
                  </a:lnTo>
                  <a:lnTo>
                    <a:pt x="312" y="214"/>
                  </a:lnTo>
                  <a:lnTo>
                    <a:pt x="307" y="222"/>
                  </a:lnTo>
                  <a:lnTo>
                    <a:pt x="302" y="237"/>
                  </a:lnTo>
                  <a:lnTo>
                    <a:pt x="297" y="242"/>
                  </a:lnTo>
                  <a:lnTo>
                    <a:pt x="292" y="247"/>
                  </a:lnTo>
                  <a:lnTo>
                    <a:pt x="289" y="254"/>
                  </a:lnTo>
                  <a:lnTo>
                    <a:pt x="279" y="264"/>
                  </a:lnTo>
                  <a:lnTo>
                    <a:pt x="274" y="271"/>
                  </a:lnTo>
                  <a:lnTo>
                    <a:pt x="267" y="276"/>
                  </a:lnTo>
                  <a:lnTo>
                    <a:pt x="262" y="281"/>
                  </a:lnTo>
                  <a:lnTo>
                    <a:pt x="254" y="286"/>
                  </a:lnTo>
                  <a:lnTo>
                    <a:pt x="249" y="289"/>
                  </a:lnTo>
                  <a:lnTo>
                    <a:pt x="242" y="294"/>
                  </a:lnTo>
                  <a:lnTo>
                    <a:pt x="237" y="299"/>
                  </a:lnTo>
                  <a:lnTo>
                    <a:pt x="225" y="304"/>
                  </a:lnTo>
                  <a:lnTo>
                    <a:pt x="217" y="309"/>
                  </a:lnTo>
                  <a:lnTo>
                    <a:pt x="210" y="311"/>
                  </a:lnTo>
                  <a:lnTo>
                    <a:pt x="202" y="311"/>
                  </a:lnTo>
                  <a:lnTo>
                    <a:pt x="195" y="314"/>
                  </a:lnTo>
                  <a:lnTo>
                    <a:pt x="185" y="316"/>
                  </a:lnTo>
                  <a:lnTo>
                    <a:pt x="170" y="316"/>
                  </a:lnTo>
                  <a:lnTo>
                    <a:pt x="162" y="319"/>
                  </a:lnTo>
                  <a:lnTo>
                    <a:pt x="152" y="316"/>
                  </a:lnTo>
                  <a:lnTo>
                    <a:pt x="137" y="316"/>
                  </a:lnTo>
                  <a:lnTo>
                    <a:pt x="122" y="311"/>
                  </a:lnTo>
                  <a:lnTo>
                    <a:pt x="115" y="311"/>
                  </a:lnTo>
                  <a:lnTo>
                    <a:pt x="107" y="309"/>
                  </a:lnTo>
                  <a:lnTo>
                    <a:pt x="100" y="304"/>
                  </a:lnTo>
                  <a:lnTo>
                    <a:pt x="85" y="299"/>
                  </a:lnTo>
                  <a:lnTo>
                    <a:pt x="80" y="294"/>
                  </a:lnTo>
                  <a:lnTo>
                    <a:pt x="75" y="289"/>
                  </a:lnTo>
                  <a:lnTo>
                    <a:pt x="68" y="286"/>
                  </a:lnTo>
                  <a:lnTo>
                    <a:pt x="58" y="276"/>
                  </a:lnTo>
                  <a:lnTo>
                    <a:pt x="50" y="271"/>
                  </a:lnTo>
                  <a:lnTo>
                    <a:pt x="45" y="264"/>
                  </a:lnTo>
                  <a:lnTo>
                    <a:pt x="35" y="254"/>
                  </a:lnTo>
                  <a:lnTo>
                    <a:pt x="33" y="247"/>
                  </a:lnTo>
                  <a:lnTo>
                    <a:pt x="28" y="242"/>
                  </a:lnTo>
                  <a:lnTo>
                    <a:pt x="23" y="237"/>
                  </a:lnTo>
                  <a:lnTo>
                    <a:pt x="18" y="222"/>
                  </a:lnTo>
                  <a:lnTo>
                    <a:pt x="13" y="214"/>
                  </a:lnTo>
                  <a:lnTo>
                    <a:pt x="10" y="207"/>
                  </a:lnTo>
                  <a:lnTo>
                    <a:pt x="10" y="199"/>
                  </a:lnTo>
                  <a:lnTo>
                    <a:pt x="5" y="184"/>
                  </a:lnTo>
                  <a:lnTo>
                    <a:pt x="5" y="162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3" name="Freeform 39"/>
            <p:cNvSpPr>
              <a:spLocks noChangeAspect="1"/>
            </p:cNvSpPr>
            <p:nvPr/>
          </p:nvSpPr>
          <p:spPr bwMode="auto">
            <a:xfrm>
              <a:off x="5406" y="3355"/>
              <a:ext cx="225" cy="235"/>
            </a:xfrm>
            <a:custGeom>
              <a:avLst/>
              <a:gdLst>
                <a:gd name="T0" fmla="*/ 3 w 244"/>
                <a:gd name="T1" fmla="*/ 151 h 246"/>
                <a:gd name="T2" fmla="*/ 8 w 244"/>
                <a:gd name="T3" fmla="*/ 169 h 246"/>
                <a:gd name="T4" fmla="*/ 25 w 244"/>
                <a:gd name="T5" fmla="*/ 201 h 246"/>
                <a:gd name="T6" fmla="*/ 38 w 244"/>
                <a:gd name="T7" fmla="*/ 214 h 246"/>
                <a:gd name="T8" fmla="*/ 55 w 244"/>
                <a:gd name="T9" fmla="*/ 226 h 246"/>
                <a:gd name="T10" fmla="*/ 80 w 244"/>
                <a:gd name="T11" fmla="*/ 238 h 246"/>
                <a:gd name="T12" fmla="*/ 97 w 244"/>
                <a:gd name="T13" fmla="*/ 243 h 246"/>
                <a:gd name="T14" fmla="*/ 127 w 244"/>
                <a:gd name="T15" fmla="*/ 243 h 246"/>
                <a:gd name="T16" fmla="*/ 157 w 244"/>
                <a:gd name="T17" fmla="*/ 238 h 246"/>
                <a:gd name="T18" fmla="*/ 182 w 244"/>
                <a:gd name="T19" fmla="*/ 231 h 246"/>
                <a:gd name="T20" fmla="*/ 199 w 244"/>
                <a:gd name="T21" fmla="*/ 216 h 246"/>
                <a:gd name="T22" fmla="*/ 212 w 244"/>
                <a:gd name="T23" fmla="*/ 204 h 246"/>
                <a:gd name="T24" fmla="*/ 227 w 244"/>
                <a:gd name="T25" fmla="*/ 186 h 246"/>
                <a:gd name="T26" fmla="*/ 237 w 244"/>
                <a:gd name="T27" fmla="*/ 156 h 246"/>
                <a:gd name="T28" fmla="*/ 242 w 244"/>
                <a:gd name="T29" fmla="*/ 126 h 246"/>
                <a:gd name="T30" fmla="*/ 242 w 244"/>
                <a:gd name="T31" fmla="*/ 97 h 246"/>
                <a:gd name="T32" fmla="*/ 237 w 244"/>
                <a:gd name="T33" fmla="*/ 79 h 246"/>
                <a:gd name="T34" fmla="*/ 227 w 244"/>
                <a:gd name="T35" fmla="*/ 54 h 246"/>
                <a:gd name="T36" fmla="*/ 212 w 244"/>
                <a:gd name="T37" fmla="*/ 37 h 246"/>
                <a:gd name="T38" fmla="*/ 199 w 244"/>
                <a:gd name="T39" fmla="*/ 24 h 246"/>
                <a:gd name="T40" fmla="*/ 175 w 244"/>
                <a:gd name="T41" fmla="*/ 10 h 246"/>
                <a:gd name="T42" fmla="*/ 157 w 244"/>
                <a:gd name="T43" fmla="*/ 5 h 246"/>
                <a:gd name="T44" fmla="*/ 97 w 244"/>
                <a:gd name="T45" fmla="*/ 0 h 246"/>
                <a:gd name="T46" fmla="*/ 80 w 244"/>
                <a:gd name="T47" fmla="*/ 5 h 246"/>
                <a:gd name="T48" fmla="*/ 55 w 244"/>
                <a:gd name="T49" fmla="*/ 14 h 246"/>
                <a:gd name="T50" fmla="*/ 38 w 244"/>
                <a:gd name="T51" fmla="*/ 29 h 246"/>
                <a:gd name="T52" fmla="*/ 25 w 244"/>
                <a:gd name="T53" fmla="*/ 42 h 246"/>
                <a:gd name="T54" fmla="*/ 10 w 244"/>
                <a:gd name="T55" fmla="*/ 67 h 246"/>
                <a:gd name="T56" fmla="*/ 5 w 244"/>
                <a:gd name="T57" fmla="*/ 84 h 246"/>
                <a:gd name="T58" fmla="*/ 0 w 244"/>
                <a:gd name="T59" fmla="*/ 121 h 246"/>
                <a:gd name="T60" fmla="*/ 8 w 244"/>
                <a:gd name="T61" fmla="*/ 89 h 246"/>
                <a:gd name="T62" fmla="*/ 13 w 244"/>
                <a:gd name="T63" fmla="*/ 74 h 246"/>
                <a:gd name="T64" fmla="*/ 28 w 244"/>
                <a:gd name="T65" fmla="*/ 52 h 246"/>
                <a:gd name="T66" fmla="*/ 38 w 244"/>
                <a:gd name="T67" fmla="*/ 37 h 246"/>
                <a:gd name="T68" fmla="*/ 53 w 244"/>
                <a:gd name="T69" fmla="*/ 27 h 246"/>
                <a:gd name="T70" fmla="*/ 75 w 244"/>
                <a:gd name="T71" fmla="*/ 12 h 246"/>
                <a:gd name="T72" fmla="*/ 90 w 244"/>
                <a:gd name="T73" fmla="*/ 7 h 246"/>
                <a:gd name="T74" fmla="*/ 145 w 244"/>
                <a:gd name="T75" fmla="*/ 5 h 246"/>
                <a:gd name="T76" fmla="*/ 162 w 244"/>
                <a:gd name="T77" fmla="*/ 10 h 246"/>
                <a:gd name="T78" fmla="*/ 182 w 244"/>
                <a:gd name="T79" fmla="*/ 19 h 246"/>
                <a:gd name="T80" fmla="*/ 199 w 244"/>
                <a:gd name="T81" fmla="*/ 34 h 246"/>
                <a:gd name="T82" fmla="*/ 212 w 244"/>
                <a:gd name="T83" fmla="*/ 47 h 246"/>
                <a:gd name="T84" fmla="*/ 227 w 244"/>
                <a:gd name="T85" fmla="*/ 67 h 246"/>
                <a:gd name="T86" fmla="*/ 232 w 244"/>
                <a:gd name="T87" fmla="*/ 84 h 246"/>
                <a:gd name="T88" fmla="*/ 237 w 244"/>
                <a:gd name="T89" fmla="*/ 114 h 246"/>
                <a:gd name="T90" fmla="*/ 237 w 244"/>
                <a:gd name="T91" fmla="*/ 144 h 246"/>
                <a:gd name="T92" fmla="*/ 232 w 244"/>
                <a:gd name="T93" fmla="*/ 161 h 246"/>
                <a:gd name="T94" fmla="*/ 217 w 244"/>
                <a:gd name="T95" fmla="*/ 186 h 246"/>
                <a:gd name="T96" fmla="*/ 204 w 244"/>
                <a:gd name="T97" fmla="*/ 204 h 246"/>
                <a:gd name="T98" fmla="*/ 187 w 244"/>
                <a:gd name="T99" fmla="*/ 219 h 246"/>
                <a:gd name="T100" fmla="*/ 175 w 244"/>
                <a:gd name="T101" fmla="*/ 228 h 246"/>
                <a:gd name="T102" fmla="*/ 157 w 244"/>
                <a:gd name="T103" fmla="*/ 233 h 246"/>
                <a:gd name="T104" fmla="*/ 127 w 244"/>
                <a:gd name="T105" fmla="*/ 238 h 246"/>
                <a:gd name="T106" fmla="*/ 97 w 244"/>
                <a:gd name="T107" fmla="*/ 238 h 246"/>
                <a:gd name="T108" fmla="*/ 80 w 244"/>
                <a:gd name="T109" fmla="*/ 233 h 246"/>
                <a:gd name="T110" fmla="*/ 65 w 244"/>
                <a:gd name="T111" fmla="*/ 226 h 246"/>
                <a:gd name="T112" fmla="*/ 48 w 244"/>
                <a:gd name="T113" fmla="*/ 211 h 246"/>
                <a:gd name="T114" fmla="*/ 35 w 244"/>
                <a:gd name="T115" fmla="*/ 199 h 246"/>
                <a:gd name="T116" fmla="*/ 20 w 244"/>
                <a:gd name="T117" fmla="*/ 181 h 246"/>
                <a:gd name="T118" fmla="*/ 10 w 244"/>
                <a:gd name="T119" fmla="*/ 156 h 246"/>
                <a:gd name="T120" fmla="*/ 5 w 244"/>
                <a:gd name="T121" fmla="*/ 12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4" h="246">
                  <a:moveTo>
                    <a:pt x="0" y="121"/>
                  </a:moveTo>
                  <a:lnTo>
                    <a:pt x="0" y="144"/>
                  </a:lnTo>
                  <a:lnTo>
                    <a:pt x="3" y="151"/>
                  </a:lnTo>
                  <a:lnTo>
                    <a:pt x="5" y="156"/>
                  </a:lnTo>
                  <a:lnTo>
                    <a:pt x="5" y="161"/>
                  </a:lnTo>
                  <a:lnTo>
                    <a:pt x="8" y="169"/>
                  </a:lnTo>
                  <a:lnTo>
                    <a:pt x="15" y="186"/>
                  </a:lnTo>
                  <a:lnTo>
                    <a:pt x="20" y="191"/>
                  </a:lnTo>
                  <a:lnTo>
                    <a:pt x="25" y="201"/>
                  </a:lnTo>
                  <a:lnTo>
                    <a:pt x="30" y="204"/>
                  </a:lnTo>
                  <a:lnTo>
                    <a:pt x="33" y="209"/>
                  </a:lnTo>
                  <a:lnTo>
                    <a:pt x="38" y="214"/>
                  </a:lnTo>
                  <a:lnTo>
                    <a:pt x="43" y="216"/>
                  </a:lnTo>
                  <a:lnTo>
                    <a:pt x="50" y="223"/>
                  </a:lnTo>
                  <a:lnTo>
                    <a:pt x="55" y="226"/>
                  </a:lnTo>
                  <a:lnTo>
                    <a:pt x="60" y="231"/>
                  </a:lnTo>
                  <a:lnTo>
                    <a:pt x="75" y="236"/>
                  </a:lnTo>
                  <a:lnTo>
                    <a:pt x="80" y="238"/>
                  </a:lnTo>
                  <a:lnTo>
                    <a:pt x="85" y="238"/>
                  </a:lnTo>
                  <a:lnTo>
                    <a:pt x="90" y="241"/>
                  </a:lnTo>
                  <a:lnTo>
                    <a:pt x="97" y="243"/>
                  </a:lnTo>
                  <a:lnTo>
                    <a:pt x="115" y="243"/>
                  </a:lnTo>
                  <a:lnTo>
                    <a:pt x="122" y="246"/>
                  </a:lnTo>
                  <a:lnTo>
                    <a:pt x="127" y="243"/>
                  </a:lnTo>
                  <a:lnTo>
                    <a:pt x="145" y="243"/>
                  </a:lnTo>
                  <a:lnTo>
                    <a:pt x="152" y="241"/>
                  </a:lnTo>
                  <a:lnTo>
                    <a:pt x="157" y="238"/>
                  </a:lnTo>
                  <a:lnTo>
                    <a:pt x="162" y="238"/>
                  </a:lnTo>
                  <a:lnTo>
                    <a:pt x="167" y="236"/>
                  </a:lnTo>
                  <a:lnTo>
                    <a:pt x="182" y="231"/>
                  </a:lnTo>
                  <a:lnTo>
                    <a:pt x="187" y="226"/>
                  </a:lnTo>
                  <a:lnTo>
                    <a:pt x="192" y="223"/>
                  </a:lnTo>
                  <a:lnTo>
                    <a:pt x="199" y="216"/>
                  </a:lnTo>
                  <a:lnTo>
                    <a:pt x="204" y="214"/>
                  </a:lnTo>
                  <a:lnTo>
                    <a:pt x="209" y="209"/>
                  </a:lnTo>
                  <a:lnTo>
                    <a:pt x="212" y="204"/>
                  </a:lnTo>
                  <a:lnTo>
                    <a:pt x="217" y="201"/>
                  </a:lnTo>
                  <a:lnTo>
                    <a:pt x="222" y="191"/>
                  </a:lnTo>
                  <a:lnTo>
                    <a:pt x="227" y="186"/>
                  </a:lnTo>
                  <a:lnTo>
                    <a:pt x="234" y="169"/>
                  </a:lnTo>
                  <a:lnTo>
                    <a:pt x="237" y="161"/>
                  </a:lnTo>
                  <a:lnTo>
                    <a:pt x="237" y="156"/>
                  </a:lnTo>
                  <a:lnTo>
                    <a:pt x="239" y="151"/>
                  </a:lnTo>
                  <a:lnTo>
                    <a:pt x="242" y="144"/>
                  </a:lnTo>
                  <a:lnTo>
                    <a:pt x="242" y="126"/>
                  </a:lnTo>
                  <a:lnTo>
                    <a:pt x="244" y="121"/>
                  </a:lnTo>
                  <a:lnTo>
                    <a:pt x="242" y="114"/>
                  </a:lnTo>
                  <a:lnTo>
                    <a:pt x="242" y="97"/>
                  </a:lnTo>
                  <a:lnTo>
                    <a:pt x="239" y="89"/>
                  </a:lnTo>
                  <a:lnTo>
                    <a:pt x="237" y="84"/>
                  </a:lnTo>
                  <a:lnTo>
                    <a:pt x="237" y="79"/>
                  </a:lnTo>
                  <a:lnTo>
                    <a:pt x="234" y="74"/>
                  </a:lnTo>
                  <a:lnTo>
                    <a:pt x="232" y="67"/>
                  </a:lnTo>
                  <a:lnTo>
                    <a:pt x="227" y="54"/>
                  </a:lnTo>
                  <a:lnTo>
                    <a:pt x="219" y="47"/>
                  </a:lnTo>
                  <a:lnTo>
                    <a:pt x="217" y="42"/>
                  </a:lnTo>
                  <a:lnTo>
                    <a:pt x="212" y="37"/>
                  </a:lnTo>
                  <a:lnTo>
                    <a:pt x="209" y="32"/>
                  </a:lnTo>
                  <a:lnTo>
                    <a:pt x="204" y="29"/>
                  </a:lnTo>
                  <a:lnTo>
                    <a:pt x="199" y="24"/>
                  </a:lnTo>
                  <a:lnTo>
                    <a:pt x="194" y="22"/>
                  </a:lnTo>
                  <a:lnTo>
                    <a:pt x="187" y="14"/>
                  </a:lnTo>
                  <a:lnTo>
                    <a:pt x="175" y="10"/>
                  </a:lnTo>
                  <a:lnTo>
                    <a:pt x="167" y="7"/>
                  </a:lnTo>
                  <a:lnTo>
                    <a:pt x="162" y="5"/>
                  </a:lnTo>
                  <a:lnTo>
                    <a:pt x="157" y="5"/>
                  </a:lnTo>
                  <a:lnTo>
                    <a:pt x="152" y="2"/>
                  </a:lnTo>
                  <a:lnTo>
                    <a:pt x="145" y="0"/>
                  </a:lnTo>
                  <a:lnTo>
                    <a:pt x="97" y="0"/>
                  </a:lnTo>
                  <a:lnTo>
                    <a:pt x="90" y="2"/>
                  </a:lnTo>
                  <a:lnTo>
                    <a:pt x="85" y="5"/>
                  </a:lnTo>
                  <a:lnTo>
                    <a:pt x="80" y="5"/>
                  </a:lnTo>
                  <a:lnTo>
                    <a:pt x="75" y="7"/>
                  </a:lnTo>
                  <a:lnTo>
                    <a:pt x="67" y="10"/>
                  </a:lnTo>
                  <a:lnTo>
                    <a:pt x="55" y="14"/>
                  </a:lnTo>
                  <a:lnTo>
                    <a:pt x="48" y="22"/>
                  </a:lnTo>
                  <a:lnTo>
                    <a:pt x="43" y="24"/>
                  </a:lnTo>
                  <a:lnTo>
                    <a:pt x="38" y="29"/>
                  </a:lnTo>
                  <a:lnTo>
                    <a:pt x="33" y="32"/>
                  </a:lnTo>
                  <a:lnTo>
                    <a:pt x="30" y="37"/>
                  </a:lnTo>
                  <a:lnTo>
                    <a:pt x="25" y="42"/>
                  </a:lnTo>
                  <a:lnTo>
                    <a:pt x="23" y="47"/>
                  </a:lnTo>
                  <a:lnTo>
                    <a:pt x="15" y="54"/>
                  </a:lnTo>
                  <a:lnTo>
                    <a:pt x="10" y="67"/>
                  </a:lnTo>
                  <a:lnTo>
                    <a:pt x="8" y="74"/>
                  </a:lnTo>
                  <a:lnTo>
                    <a:pt x="5" y="79"/>
                  </a:lnTo>
                  <a:lnTo>
                    <a:pt x="5" y="84"/>
                  </a:lnTo>
                  <a:lnTo>
                    <a:pt x="3" y="89"/>
                  </a:lnTo>
                  <a:lnTo>
                    <a:pt x="0" y="97"/>
                  </a:lnTo>
                  <a:lnTo>
                    <a:pt x="0" y="121"/>
                  </a:lnTo>
                  <a:lnTo>
                    <a:pt x="5" y="121"/>
                  </a:lnTo>
                  <a:lnTo>
                    <a:pt x="5" y="97"/>
                  </a:lnTo>
                  <a:lnTo>
                    <a:pt x="8" y="89"/>
                  </a:lnTo>
                  <a:lnTo>
                    <a:pt x="10" y="84"/>
                  </a:lnTo>
                  <a:lnTo>
                    <a:pt x="10" y="79"/>
                  </a:lnTo>
                  <a:lnTo>
                    <a:pt x="13" y="74"/>
                  </a:lnTo>
                  <a:lnTo>
                    <a:pt x="15" y="67"/>
                  </a:lnTo>
                  <a:lnTo>
                    <a:pt x="20" y="59"/>
                  </a:lnTo>
                  <a:lnTo>
                    <a:pt x="28" y="52"/>
                  </a:lnTo>
                  <a:lnTo>
                    <a:pt x="30" y="47"/>
                  </a:lnTo>
                  <a:lnTo>
                    <a:pt x="35" y="42"/>
                  </a:lnTo>
                  <a:lnTo>
                    <a:pt x="38" y="37"/>
                  </a:lnTo>
                  <a:lnTo>
                    <a:pt x="43" y="34"/>
                  </a:lnTo>
                  <a:lnTo>
                    <a:pt x="48" y="29"/>
                  </a:lnTo>
                  <a:lnTo>
                    <a:pt x="53" y="27"/>
                  </a:lnTo>
                  <a:lnTo>
                    <a:pt x="60" y="19"/>
                  </a:lnTo>
                  <a:lnTo>
                    <a:pt x="67" y="14"/>
                  </a:lnTo>
                  <a:lnTo>
                    <a:pt x="75" y="12"/>
                  </a:lnTo>
                  <a:lnTo>
                    <a:pt x="80" y="10"/>
                  </a:lnTo>
                  <a:lnTo>
                    <a:pt x="85" y="10"/>
                  </a:lnTo>
                  <a:lnTo>
                    <a:pt x="90" y="7"/>
                  </a:lnTo>
                  <a:lnTo>
                    <a:pt x="97" y="5"/>
                  </a:lnTo>
                  <a:lnTo>
                    <a:pt x="122" y="5"/>
                  </a:lnTo>
                  <a:lnTo>
                    <a:pt x="145" y="5"/>
                  </a:lnTo>
                  <a:lnTo>
                    <a:pt x="152" y="7"/>
                  </a:lnTo>
                  <a:lnTo>
                    <a:pt x="157" y="10"/>
                  </a:lnTo>
                  <a:lnTo>
                    <a:pt x="162" y="10"/>
                  </a:lnTo>
                  <a:lnTo>
                    <a:pt x="167" y="12"/>
                  </a:lnTo>
                  <a:lnTo>
                    <a:pt x="175" y="14"/>
                  </a:lnTo>
                  <a:lnTo>
                    <a:pt x="182" y="19"/>
                  </a:lnTo>
                  <a:lnTo>
                    <a:pt x="189" y="27"/>
                  </a:lnTo>
                  <a:lnTo>
                    <a:pt x="194" y="29"/>
                  </a:lnTo>
                  <a:lnTo>
                    <a:pt x="199" y="34"/>
                  </a:lnTo>
                  <a:lnTo>
                    <a:pt x="204" y="37"/>
                  </a:lnTo>
                  <a:lnTo>
                    <a:pt x="207" y="42"/>
                  </a:lnTo>
                  <a:lnTo>
                    <a:pt x="212" y="47"/>
                  </a:lnTo>
                  <a:lnTo>
                    <a:pt x="214" y="52"/>
                  </a:lnTo>
                  <a:lnTo>
                    <a:pt x="222" y="59"/>
                  </a:lnTo>
                  <a:lnTo>
                    <a:pt x="227" y="67"/>
                  </a:lnTo>
                  <a:lnTo>
                    <a:pt x="229" y="74"/>
                  </a:lnTo>
                  <a:lnTo>
                    <a:pt x="232" y="79"/>
                  </a:lnTo>
                  <a:lnTo>
                    <a:pt x="232" y="84"/>
                  </a:lnTo>
                  <a:lnTo>
                    <a:pt x="234" y="89"/>
                  </a:lnTo>
                  <a:lnTo>
                    <a:pt x="237" y="97"/>
                  </a:lnTo>
                  <a:lnTo>
                    <a:pt x="237" y="114"/>
                  </a:lnTo>
                  <a:lnTo>
                    <a:pt x="239" y="121"/>
                  </a:lnTo>
                  <a:lnTo>
                    <a:pt x="237" y="126"/>
                  </a:lnTo>
                  <a:lnTo>
                    <a:pt x="237" y="144"/>
                  </a:lnTo>
                  <a:lnTo>
                    <a:pt x="234" y="151"/>
                  </a:lnTo>
                  <a:lnTo>
                    <a:pt x="232" y="156"/>
                  </a:lnTo>
                  <a:lnTo>
                    <a:pt x="232" y="161"/>
                  </a:lnTo>
                  <a:lnTo>
                    <a:pt x="229" y="169"/>
                  </a:lnTo>
                  <a:lnTo>
                    <a:pt x="222" y="181"/>
                  </a:lnTo>
                  <a:lnTo>
                    <a:pt x="217" y="186"/>
                  </a:lnTo>
                  <a:lnTo>
                    <a:pt x="212" y="196"/>
                  </a:lnTo>
                  <a:lnTo>
                    <a:pt x="207" y="199"/>
                  </a:lnTo>
                  <a:lnTo>
                    <a:pt x="204" y="204"/>
                  </a:lnTo>
                  <a:lnTo>
                    <a:pt x="199" y="209"/>
                  </a:lnTo>
                  <a:lnTo>
                    <a:pt x="194" y="211"/>
                  </a:lnTo>
                  <a:lnTo>
                    <a:pt x="187" y="219"/>
                  </a:lnTo>
                  <a:lnTo>
                    <a:pt x="182" y="221"/>
                  </a:lnTo>
                  <a:lnTo>
                    <a:pt x="177" y="226"/>
                  </a:lnTo>
                  <a:lnTo>
                    <a:pt x="175" y="228"/>
                  </a:lnTo>
                  <a:lnTo>
                    <a:pt x="167" y="231"/>
                  </a:lnTo>
                  <a:lnTo>
                    <a:pt x="162" y="233"/>
                  </a:lnTo>
                  <a:lnTo>
                    <a:pt x="157" y="233"/>
                  </a:lnTo>
                  <a:lnTo>
                    <a:pt x="152" y="236"/>
                  </a:lnTo>
                  <a:lnTo>
                    <a:pt x="145" y="238"/>
                  </a:lnTo>
                  <a:lnTo>
                    <a:pt x="127" y="238"/>
                  </a:lnTo>
                  <a:lnTo>
                    <a:pt x="122" y="241"/>
                  </a:lnTo>
                  <a:lnTo>
                    <a:pt x="115" y="238"/>
                  </a:lnTo>
                  <a:lnTo>
                    <a:pt x="97" y="238"/>
                  </a:lnTo>
                  <a:lnTo>
                    <a:pt x="90" y="236"/>
                  </a:lnTo>
                  <a:lnTo>
                    <a:pt x="85" y="233"/>
                  </a:lnTo>
                  <a:lnTo>
                    <a:pt x="80" y="233"/>
                  </a:lnTo>
                  <a:lnTo>
                    <a:pt x="75" y="231"/>
                  </a:lnTo>
                  <a:lnTo>
                    <a:pt x="67" y="228"/>
                  </a:lnTo>
                  <a:lnTo>
                    <a:pt x="65" y="226"/>
                  </a:lnTo>
                  <a:lnTo>
                    <a:pt x="60" y="221"/>
                  </a:lnTo>
                  <a:lnTo>
                    <a:pt x="55" y="219"/>
                  </a:lnTo>
                  <a:lnTo>
                    <a:pt x="48" y="211"/>
                  </a:lnTo>
                  <a:lnTo>
                    <a:pt x="43" y="209"/>
                  </a:lnTo>
                  <a:lnTo>
                    <a:pt x="38" y="204"/>
                  </a:lnTo>
                  <a:lnTo>
                    <a:pt x="35" y="199"/>
                  </a:lnTo>
                  <a:lnTo>
                    <a:pt x="30" y="196"/>
                  </a:lnTo>
                  <a:lnTo>
                    <a:pt x="25" y="186"/>
                  </a:lnTo>
                  <a:lnTo>
                    <a:pt x="20" y="181"/>
                  </a:lnTo>
                  <a:lnTo>
                    <a:pt x="13" y="169"/>
                  </a:lnTo>
                  <a:lnTo>
                    <a:pt x="10" y="161"/>
                  </a:lnTo>
                  <a:lnTo>
                    <a:pt x="10" y="156"/>
                  </a:lnTo>
                  <a:lnTo>
                    <a:pt x="8" y="151"/>
                  </a:lnTo>
                  <a:lnTo>
                    <a:pt x="5" y="144"/>
                  </a:lnTo>
                  <a:lnTo>
                    <a:pt x="5" y="121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4" name="Freeform 40"/>
            <p:cNvSpPr>
              <a:spLocks noChangeAspect="1"/>
            </p:cNvSpPr>
            <p:nvPr/>
          </p:nvSpPr>
          <p:spPr bwMode="auto">
            <a:xfrm>
              <a:off x="5443" y="3392"/>
              <a:ext cx="151" cy="157"/>
            </a:xfrm>
            <a:custGeom>
              <a:avLst/>
              <a:gdLst>
                <a:gd name="T0" fmla="*/ 3 w 164"/>
                <a:gd name="T1" fmla="*/ 105 h 165"/>
                <a:gd name="T2" fmla="*/ 8 w 164"/>
                <a:gd name="T3" fmla="*/ 117 h 165"/>
                <a:gd name="T4" fmla="*/ 32 w 164"/>
                <a:gd name="T5" fmla="*/ 150 h 165"/>
                <a:gd name="T6" fmla="*/ 47 w 164"/>
                <a:gd name="T7" fmla="*/ 157 h 165"/>
                <a:gd name="T8" fmla="*/ 60 w 164"/>
                <a:gd name="T9" fmla="*/ 162 h 165"/>
                <a:gd name="T10" fmla="*/ 85 w 164"/>
                <a:gd name="T11" fmla="*/ 165 h 165"/>
                <a:gd name="T12" fmla="*/ 105 w 164"/>
                <a:gd name="T13" fmla="*/ 160 h 165"/>
                <a:gd name="T14" fmla="*/ 117 w 164"/>
                <a:gd name="T15" fmla="*/ 155 h 165"/>
                <a:gd name="T16" fmla="*/ 149 w 164"/>
                <a:gd name="T17" fmla="*/ 130 h 165"/>
                <a:gd name="T18" fmla="*/ 157 w 164"/>
                <a:gd name="T19" fmla="*/ 115 h 165"/>
                <a:gd name="T20" fmla="*/ 162 w 164"/>
                <a:gd name="T21" fmla="*/ 102 h 165"/>
                <a:gd name="T22" fmla="*/ 164 w 164"/>
                <a:gd name="T23" fmla="*/ 82 h 165"/>
                <a:gd name="T24" fmla="*/ 159 w 164"/>
                <a:gd name="T25" fmla="*/ 58 h 165"/>
                <a:gd name="T26" fmla="*/ 154 w 164"/>
                <a:gd name="T27" fmla="*/ 45 h 165"/>
                <a:gd name="T28" fmla="*/ 130 w 164"/>
                <a:gd name="T29" fmla="*/ 13 h 165"/>
                <a:gd name="T30" fmla="*/ 115 w 164"/>
                <a:gd name="T31" fmla="*/ 5 h 165"/>
                <a:gd name="T32" fmla="*/ 102 w 164"/>
                <a:gd name="T33" fmla="*/ 0 h 165"/>
                <a:gd name="T34" fmla="*/ 52 w 164"/>
                <a:gd name="T35" fmla="*/ 3 h 165"/>
                <a:gd name="T36" fmla="*/ 42 w 164"/>
                <a:gd name="T37" fmla="*/ 8 h 165"/>
                <a:gd name="T38" fmla="*/ 8 w 164"/>
                <a:gd name="T39" fmla="*/ 43 h 165"/>
                <a:gd name="T40" fmla="*/ 3 w 164"/>
                <a:gd name="T41" fmla="*/ 53 h 165"/>
                <a:gd name="T42" fmla="*/ 0 w 164"/>
                <a:gd name="T43" fmla="*/ 82 h 165"/>
                <a:gd name="T44" fmla="*/ 8 w 164"/>
                <a:gd name="T45" fmla="*/ 58 h 165"/>
                <a:gd name="T46" fmla="*/ 13 w 164"/>
                <a:gd name="T47" fmla="*/ 45 h 165"/>
                <a:gd name="T48" fmla="*/ 18 w 164"/>
                <a:gd name="T49" fmla="*/ 38 h 165"/>
                <a:gd name="T50" fmla="*/ 42 w 164"/>
                <a:gd name="T51" fmla="*/ 13 h 165"/>
                <a:gd name="T52" fmla="*/ 52 w 164"/>
                <a:gd name="T53" fmla="*/ 8 h 165"/>
                <a:gd name="T54" fmla="*/ 82 w 164"/>
                <a:gd name="T55" fmla="*/ 5 h 165"/>
                <a:gd name="T56" fmla="*/ 110 w 164"/>
                <a:gd name="T57" fmla="*/ 8 h 165"/>
                <a:gd name="T58" fmla="*/ 120 w 164"/>
                <a:gd name="T59" fmla="*/ 13 h 165"/>
                <a:gd name="T60" fmla="*/ 145 w 164"/>
                <a:gd name="T61" fmla="*/ 38 h 165"/>
                <a:gd name="T62" fmla="*/ 149 w 164"/>
                <a:gd name="T63" fmla="*/ 45 h 165"/>
                <a:gd name="T64" fmla="*/ 154 w 164"/>
                <a:gd name="T65" fmla="*/ 58 h 165"/>
                <a:gd name="T66" fmla="*/ 159 w 164"/>
                <a:gd name="T67" fmla="*/ 82 h 165"/>
                <a:gd name="T68" fmla="*/ 157 w 164"/>
                <a:gd name="T69" fmla="*/ 102 h 165"/>
                <a:gd name="T70" fmla="*/ 152 w 164"/>
                <a:gd name="T71" fmla="*/ 110 h 165"/>
                <a:gd name="T72" fmla="*/ 147 w 164"/>
                <a:gd name="T73" fmla="*/ 120 h 165"/>
                <a:gd name="T74" fmla="*/ 120 w 164"/>
                <a:gd name="T75" fmla="*/ 147 h 165"/>
                <a:gd name="T76" fmla="*/ 110 w 164"/>
                <a:gd name="T77" fmla="*/ 152 h 165"/>
                <a:gd name="T78" fmla="*/ 102 w 164"/>
                <a:gd name="T79" fmla="*/ 157 h 165"/>
                <a:gd name="T80" fmla="*/ 82 w 164"/>
                <a:gd name="T81" fmla="*/ 160 h 165"/>
                <a:gd name="T82" fmla="*/ 57 w 164"/>
                <a:gd name="T83" fmla="*/ 155 h 165"/>
                <a:gd name="T84" fmla="*/ 45 w 164"/>
                <a:gd name="T85" fmla="*/ 150 h 165"/>
                <a:gd name="T86" fmla="*/ 37 w 164"/>
                <a:gd name="T87" fmla="*/ 145 h 165"/>
                <a:gd name="T88" fmla="*/ 13 w 164"/>
                <a:gd name="T89" fmla="*/ 120 h 165"/>
                <a:gd name="T90" fmla="*/ 8 w 164"/>
                <a:gd name="T91" fmla="*/ 110 h 165"/>
                <a:gd name="T92" fmla="*/ 5 w 164"/>
                <a:gd name="T93" fmla="*/ 8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4" h="165">
                  <a:moveTo>
                    <a:pt x="0" y="82"/>
                  </a:moveTo>
                  <a:lnTo>
                    <a:pt x="0" y="102"/>
                  </a:lnTo>
                  <a:lnTo>
                    <a:pt x="3" y="105"/>
                  </a:lnTo>
                  <a:lnTo>
                    <a:pt x="3" y="110"/>
                  </a:lnTo>
                  <a:lnTo>
                    <a:pt x="5" y="115"/>
                  </a:lnTo>
                  <a:lnTo>
                    <a:pt x="8" y="117"/>
                  </a:lnTo>
                  <a:lnTo>
                    <a:pt x="8" y="120"/>
                  </a:lnTo>
                  <a:lnTo>
                    <a:pt x="13" y="130"/>
                  </a:lnTo>
                  <a:lnTo>
                    <a:pt x="32" y="150"/>
                  </a:lnTo>
                  <a:lnTo>
                    <a:pt x="42" y="155"/>
                  </a:lnTo>
                  <a:lnTo>
                    <a:pt x="45" y="155"/>
                  </a:lnTo>
                  <a:lnTo>
                    <a:pt x="47" y="157"/>
                  </a:lnTo>
                  <a:lnTo>
                    <a:pt x="52" y="160"/>
                  </a:lnTo>
                  <a:lnTo>
                    <a:pt x="57" y="160"/>
                  </a:lnTo>
                  <a:lnTo>
                    <a:pt x="60" y="162"/>
                  </a:lnTo>
                  <a:lnTo>
                    <a:pt x="77" y="162"/>
                  </a:lnTo>
                  <a:lnTo>
                    <a:pt x="82" y="165"/>
                  </a:lnTo>
                  <a:lnTo>
                    <a:pt x="85" y="165"/>
                  </a:lnTo>
                  <a:lnTo>
                    <a:pt x="85" y="162"/>
                  </a:lnTo>
                  <a:lnTo>
                    <a:pt x="102" y="162"/>
                  </a:lnTo>
                  <a:lnTo>
                    <a:pt x="105" y="160"/>
                  </a:lnTo>
                  <a:lnTo>
                    <a:pt x="110" y="160"/>
                  </a:lnTo>
                  <a:lnTo>
                    <a:pt x="115" y="157"/>
                  </a:lnTo>
                  <a:lnTo>
                    <a:pt x="117" y="155"/>
                  </a:lnTo>
                  <a:lnTo>
                    <a:pt x="120" y="155"/>
                  </a:lnTo>
                  <a:lnTo>
                    <a:pt x="130" y="150"/>
                  </a:lnTo>
                  <a:lnTo>
                    <a:pt x="149" y="130"/>
                  </a:lnTo>
                  <a:lnTo>
                    <a:pt x="154" y="120"/>
                  </a:lnTo>
                  <a:lnTo>
                    <a:pt x="154" y="117"/>
                  </a:lnTo>
                  <a:lnTo>
                    <a:pt x="157" y="115"/>
                  </a:lnTo>
                  <a:lnTo>
                    <a:pt x="159" y="110"/>
                  </a:lnTo>
                  <a:lnTo>
                    <a:pt x="159" y="105"/>
                  </a:lnTo>
                  <a:lnTo>
                    <a:pt x="162" y="102"/>
                  </a:lnTo>
                  <a:lnTo>
                    <a:pt x="162" y="85"/>
                  </a:lnTo>
                  <a:lnTo>
                    <a:pt x="164" y="85"/>
                  </a:lnTo>
                  <a:lnTo>
                    <a:pt x="164" y="82"/>
                  </a:lnTo>
                  <a:lnTo>
                    <a:pt x="162" y="77"/>
                  </a:lnTo>
                  <a:lnTo>
                    <a:pt x="162" y="60"/>
                  </a:lnTo>
                  <a:lnTo>
                    <a:pt x="159" y="58"/>
                  </a:lnTo>
                  <a:lnTo>
                    <a:pt x="159" y="53"/>
                  </a:lnTo>
                  <a:lnTo>
                    <a:pt x="157" y="48"/>
                  </a:lnTo>
                  <a:lnTo>
                    <a:pt x="154" y="45"/>
                  </a:lnTo>
                  <a:lnTo>
                    <a:pt x="154" y="43"/>
                  </a:lnTo>
                  <a:lnTo>
                    <a:pt x="149" y="33"/>
                  </a:lnTo>
                  <a:lnTo>
                    <a:pt x="130" y="13"/>
                  </a:lnTo>
                  <a:lnTo>
                    <a:pt x="120" y="8"/>
                  </a:lnTo>
                  <a:lnTo>
                    <a:pt x="117" y="8"/>
                  </a:lnTo>
                  <a:lnTo>
                    <a:pt x="115" y="5"/>
                  </a:lnTo>
                  <a:lnTo>
                    <a:pt x="110" y="3"/>
                  </a:lnTo>
                  <a:lnTo>
                    <a:pt x="105" y="3"/>
                  </a:lnTo>
                  <a:lnTo>
                    <a:pt x="102" y="0"/>
                  </a:lnTo>
                  <a:lnTo>
                    <a:pt x="60" y="0"/>
                  </a:lnTo>
                  <a:lnTo>
                    <a:pt x="57" y="3"/>
                  </a:lnTo>
                  <a:lnTo>
                    <a:pt x="52" y="3"/>
                  </a:lnTo>
                  <a:lnTo>
                    <a:pt x="47" y="5"/>
                  </a:lnTo>
                  <a:lnTo>
                    <a:pt x="45" y="8"/>
                  </a:lnTo>
                  <a:lnTo>
                    <a:pt x="42" y="8"/>
                  </a:lnTo>
                  <a:lnTo>
                    <a:pt x="32" y="13"/>
                  </a:lnTo>
                  <a:lnTo>
                    <a:pt x="13" y="33"/>
                  </a:lnTo>
                  <a:lnTo>
                    <a:pt x="8" y="43"/>
                  </a:lnTo>
                  <a:lnTo>
                    <a:pt x="8" y="45"/>
                  </a:lnTo>
                  <a:lnTo>
                    <a:pt x="5" y="48"/>
                  </a:lnTo>
                  <a:lnTo>
                    <a:pt x="3" y="53"/>
                  </a:lnTo>
                  <a:lnTo>
                    <a:pt x="3" y="58"/>
                  </a:lnTo>
                  <a:lnTo>
                    <a:pt x="0" y="60"/>
                  </a:lnTo>
                  <a:lnTo>
                    <a:pt x="0" y="82"/>
                  </a:lnTo>
                  <a:lnTo>
                    <a:pt x="5" y="82"/>
                  </a:lnTo>
                  <a:lnTo>
                    <a:pt x="5" y="60"/>
                  </a:lnTo>
                  <a:lnTo>
                    <a:pt x="8" y="58"/>
                  </a:lnTo>
                  <a:lnTo>
                    <a:pt x="8" y="53"/>
                  </a:lnTo>
                  <a:lnTo>
                    <a:pt x="10" y="53"/>
                  </a:lnTo>
                  <a:lnTo>
                    <a:pt x="13" y="45"/>
                  </a:lnTo>
                  <a:lnTo>
                    <a:pt x="13" y="43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37" y="18"/>
                  </a:lnTo>
                  <a:lnTo>
                    <a:pt x="42" y="15"/>
                  </a:lnTo>
                  <a:lnTo>
                    <a:pt x="42" y="13"/>
                  </a:lnTo>
                  <a:lnTo>
                    <a:pt x="45" y="13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7" y="8"/>
                  </a:lnTo>
                  <a:lnTo>
                    <a:pt x="60" y="5"/>
                  </a:lnTo>
                  <a:lnTo>
                    <a:pt x="82" y="5"/>
                  </a:lnTo>
                  <a:lnTo>
                    <a:pt x="102" y="5"/>
                  </a:lnTo>
                  <a:lnTo>
                    <a:pt x="105" y="8"/>
                  </a:lnTo>
                  <a:lnTo>
                    <a:pt x="110" y="8"/>
                  </a:lnTo>
                  <a:lnTo>
                    <a:pt x="110" y="10"/>
                  </a:lnTo>
                  <a:lnTo>
                    <a:pt x="117" y="13"/>
                  </a:lnTo>
                  <a:lnTo>
                    <a:pt x="120" y="13"/>
                  </a:lnTo>
                  <a:lnTo>
                    <a:pt x="120" y="15"/>
                  </a:lnTo>
                  <a:lnTo>
                    <a:pt x="125" y="18"/>
                  </a:lnTo>
                  <a:lnTo>
                    <a:pt x="145" y="38"/>
                  </a:lnTo>
                  <a:lnTo>
                    <a:pt x="147" y="43"/>
                  </a:lnTo>
                  <a:lnTo>
                    <a:pt x="149" y="43"/>
                  </a:lnTo>
                  <a:lnTo>
                    <a:pt x="149" y="45"/>
                  </a:lnTo>
                  <a:lnTo>
                    <a:pt x="152" y="53"/>
                  </a:lnTo>
                  <a:lnTo>
                    <a:pt x="154" y="53"/>
                  </a:lnTo>
                  <a:lnTo>
                    <a:pt x="154" y="58"/>
                  </a:lnTo>
                  <a:lnTo>
                    <a:pt x="157" y="60"/>
                  </a:lnTo>
                  <a:lnTo>
                    <a:pt x="157" y="77"/>
                  </a:lnTo>
                  <a:lnTo>
                    <a:pt x="159" y="82"/>
                  </a:lnTo>
                  <a:lnTo>
                    <a:pt x="159" y="80"/>
                  </a:lnTo>
                  <a:lnTo>
                    <a:pt x="157" y="85"/>
                  </a:lnTo>
                  <a:lnTo>
                    <a:pt x="157" y="102"/>
                  </a:lnTo>
                  <a:lnTo>
                    <a:pt x="154" y="105"/>
                  </a:lnTo>
                  <a:lnTo>
                    <a:pt x="154" y="110"/>
                  </a:lnTo>
                  <a:lnTo>
                    <a:pt x="152" y="110"/>
                  </a:lnTo>
                  <a:lnTo>
                    <a:pt x="149" y="117"/>
                  </a:lnTo>
                  <a:lnTo>
                    <a:pt x="149" y="120"/>
                  </a:lnTo>
                  <a:lnTo>
                    <a:pt x="147" y="120"/>
                  </a:lnTo>
                  <a:lnTo>
                    <a:pt x="145" y="125"/>
                  </a:lnTo>
                  <a:lnTo>
                    <a:pt x="125" y="145"/>
                  </a:lnTo>
                  <a:lnTo>
                    <a:pt x="120" y="147"/>
                  </a:lnTo>
                  <a:lnTo>
                    <a:pt x="120" y="150"/>
                  </a:lnTo>
                  <a:lnTo>
                    <a:pt x="117" y="150"/>
                  </a:lnTo>
                  <a:lnTo>
                    <a:pt x="110" y="152"/>
                  </a:lnTo>
                  <a:lnTo>
                    <a:pt x="110" y="155"/>
                  </a:lnTo>
                  <a:lnTo>
                    <a:pt x="105" y="155"/>
                  </a:lnTo>
                  <a:lnTo>
                    <a:pt x="102" y="157"/>
                  </a:lnTo>
                  <a:lnTo>
                    <a:pt x="85" y="157"/>
                  </a:lnTo>
                  <a:lnTo>
                    <a:pt x="80" y="160"/>
                  </a:lnTo>
                  <a:lnTo>
                    <a:pt x="82" y="160"/>
                  </a:lnTo>
                  <a:lnTo>
                    <a:pt x="77" y="157"/>
                  </a:lnTo>
                  <a:lnTo>
                    <a:pt x="60" y="157"/>
                  </a:lnTo>
                  <a:lnTo>
                    <a:pt x="57" y="155"/>
                  </a:lnTo>
                  <a:lnTo>
                    <a:pt x="52" y="155"/>
                  </a:lnTo>
                  <a:lnTo>
                    <a:pt x="52" y="152"/>
                  </a:lnTo>
                  <a:lnTo>
                    <a:pt x="45" y="150"/>
                  </a:lnTo>
                  <a:lnTo>
                    <a:pt x="42" y="150"/>
                  </a:lnTo>
                  <a:lnTo>
                    <a:pt x="42" y="147"/>
                  </a:lnTo>
                  <a:lnTo>
                    <a:pt x="37" y="145"/>
                  </a:lnTo>
                  <a:lnTo>
                    <a:pt x="18" y="125"/>
                  </a:lnTo>
                  <a:lnTo>
                    <a:pt x="15" y="120"/>
                  </a:lnTo>
                  <a:lnTo>
                    <a:pt x="13" y="120"/>
                  </a:lnTo>
                  <a:lnTo>
                    <a:pt x="13" y="117"/>
                  </a:lnTo>
                  <a:lnTo>
                    <a:pt x="10" y="110"/>
                  </a:lnTo>
                  <a:lnTo>
                    <a:pt x="8" y="110"/>
                  </a:lnTo>
                  <a:lnTo>
                    <a:pt x="8" y="105"/>
                  </a:lnTo>
                  <a:lnTo>
                    <a:pt x="5" y="102"/>
                  </a:lnTo>
                  <a:lnTo>
                    <a:pt x="5" y="82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5" name="Freeform 41"/>
            <p:cNvSpPr>
              <a:spLocks noChangeAspect="1"/>
            </p:cNvSpPr>
            <p:nvPr/>
          </p:nvSpPr>
          <p:spPr bwMode="auto">
            <a:xfrm>
              <a:off x="5516" y="3280"/>
              <a:ext cx="5" cy="159"/>
            </a:xfrm>
            <a:custGeom>
              <a:avLst/>
              <a:gdLst>
                <a:gd name="T0" fmla="*/ 5 w 5"/>
                <a:gd name="T1" fmla="*/ 3 h 167"/>
                <a:gd name="T2" fmla="*/ 5 w 5"/>
                <a:gd name="T3" fmla="*/ 0 h 167"/>
                <a:gd name="T4" fmla="*/ 0 w 5"/>
                <a:gd name="T5" fmla="*/ 0 h 167"/>
                <a:gd name="T6" fmla="*/ 0 w 5"/>
                <a:gd name="T7" fmla="*/ 167 h 167"/>
                <a:gd name="T8" fmla="*/ 5 w 5"/>
                <a:gd name="T9" fmla="*/ 167 h 167"/>
                <a:gd name="T10" fmla="*/ 5 w 5"/>
                <a:gd name="T11" fmla="*/ 165 h 167"/>
                <a:gd name="T12" fmla="*/ 5 w 5"/>
                <a:gd name="T13" fmla="*/ 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67">
                  <a:moveTo>
                    <a:pt x="5" y="3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167"/>
                  </a:lnTo>
                  <a:lnTo>
                    <a:pt x="5" y="167"/>
                  </a:lnTo>
                  <a:lnTo>
                    <a:pt x="5" y="16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6" name="Freeform 42"/>
            <p:cNvSpPr>
              <a:spLocks noChangeAspect="1"/>
            </p:cNvSpPr>
            <p:nvPr/>
          </p:nvSpPr>
          <p:spPr bwMode="auto">
            <a:xfrm>
              <a:off x="5516" y="3577"/>
              <a:ext cx="5" cy="85"/>
            </a:xfrm>
            <a:custGeom>
              <a:avLst/>
              <a:gdLst>
                <a:gd name="T0" fmla="*/ 5 w 5"/>
                <a:gd name="T1" fmla="*/ 3 h 90"/>
                <a:gd name="T2" fmla="*/ 5 w 5"/>
                <a:gd name="T3" fmla="*/ 0 h 90"/>
                <a:gd name="T4" fmla="*/ 0 w 5"/>
                <a:gd name="T5" fmla="*/ 0 h 90"/>
                <a:gd name="T6" fmla="*/ 0 w 5"/>
                <a:gd name="T7" fmla="*/ 90 h 90"/>
                <a:gd name="T8" fmla="*/ 5 w 5"/>
                <a:gd name="T9" fmla="*/ 90 h 90"/>
                <a:gd name="T10" fmla="*/ 5 w 5"/>
                <a:gd name="T11" fmla="*/ 88 h 90"/>
                <a:gd name="T12" fmla="*/ 5 w 5"/>
                <a:gd name="T13" fmla="*/ 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0">
                  <a:moveTo>
                    <a:pt x="5" y="3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90"/>
                  </a:lnTo>
                  <a:lnTo>
                    <a:pt x="5" y="90"/>
                  </a:lnTo>
                  <a:lnTo>
                    <a:pt x="5" y="88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7" name="Freeform 43"/>
            <p:cNvSpPr>
              <a:spLocks noChangeAspect="1"/>
            </p:cNvSpPr>
            <p:nvPr/>
          </p:nvSpPr>
          <p:spPr bwMode="auto">
            <a:xfrm>
              <a:off x="5482" y="3433"/>
              <a:ext cx="72" cy="75"/>
            </a:xfrm>
            <a:custGeom>
              <a:avLst/>
              <a:gdLst>
                <a:gd name="T0" fmla="*/ 0 w 78"/>
                <a:gd name="T1" fmla="*/ 54 h 79"/>
                <a:gd name="T2" fmla="*/ 3 w 78"/>
                <a:gd name="T3" fmla="*/ 57 h 79"/>
                <a:gd name="T4" fmla="*/ 10 w 78"/>
                <a:gd name="T5" fmla="*/ 69 h 79"/>
                <a:gd name="T6" fmla="*/ 20 w 78"/>
                <a:gd name="T7" fmla="*/ 74 h 79"/>
                <a:gd name="T8" fmla="*/ 25 w 78"/>
                <a:gd name="T9" fmla="*/ 77 h 79"/>
                <a:gd name="T10" fmla="*/ 35 w 78"/>
                <a:gd name="T11" fmla="*/ 79 h 79"/>
                <a:gd name="T12" fmla="*/ 53 w 78"/>
                <a:gd name="T13" fmla="*/ 77 h 79"/>
                <a:gd name="T14" fmla="*/ 58 w 78"/>
                <a:gd name="T15" fmla="*/ 74 h 79"/>
                <a:gd name="T16" fmla="*/ 60 w 78"/>
                <a:gd name="T17" fmla="*/ 72 h 79"/>
                <a:gd name="T18" fmla="*/ 68 w 78"/>
                <a:gd name="T19" fmla="*/ 62 h 79"/>
                <a:gd name="T20" fmla="*/ 70 w 78"/>
                <a:gd name="T21" fmla="*/ 59 h 79"/>
                <a:gd name="T22" fmla="*/ 73 w 78"/>
                <a:gd name="T23" fmla="*/ 54 h 79"/>
                <a:gd name="T24" fmla="*/ 75 w 78"/>
                <a:gd name="T25" fmla="*/ 42 h 79"/>
                <a:gd name="T26" fmla="*/ 75 w 78"/>
                <a:gd name="T27" fmla="*/ 37 h 79"/>
                <a:gd name="T28" fmla="*/ 73 w 78"/>
                <a:gd name="T29" fmla="*/ 22 h 79"/>
                <a:gd name="T30" fmla="*/ 70 w 78"/>
                <a:gd name="T31" fmla="*/ 17 h 79"/>
                <a:gd name="T32" fmla="*/ 68 w 78"/>
                <a:gd name="T33" fmla="*/ 15 h 79"/>
                <a:gd name="T34" fmla="*/ 60 w 78"/>
                <a:gd name="T35" fmla="*/ 5 h 79"/>
                <a:gd name="T36" fmla="*/ 58 w 78"/>
                <a:gd name="T37" fmla="*/ 2 h 79"/>
                <a:gd name="T38" fmla="*/ 53 w 78"/>
                <a:gd name="T39" fmla="*/ 0 h 79"/>
                <a:gd name="T40" fmla="*/ 23 w 78"/>
                <a:gd name="T41" fmla="*/ 2 h 79"/>
                <a:gd name="T42" fmla="*/ 15 w 78"/>
                <a:gd name="T43" fmla="*/ 7 h 79"/>
                <a:gd name="T44" fmla="*/ 10 w 78"/>
                <a:gd name="T45" fmla="*/ 12 h 79"/>
                <a:gd name="T46" fmla="*/ 3 w 78"/>
                <a:gd name="T47" fmla="*/ 22 h 79"/>
                <a:gd name="T48" fmla="*/ 0 w 78"/>
                <a:gd name="T49" fmla="*/ 39 h 79"/>
                <a:gd name="T50" fmla="*/ 5 w 78"/>
                <a:gd name="T51" fmla="*/ 27 h 79"/>
                <a:gd name="T52" fmla="*/ 8 w 78"/>
                <a:gd name="T53" fmla="*/ 20 h 79"/>
                <a:gd name="T54" fmla="*/ 20 w 78"/>
                <a:gd name="T55" fmla="*/ 7 h 79"/>
                <a:gd name="T56" fmla="*/ 25 w 78"/>
                <a:gd name="T57" fmla="*/ 5 h 79"/>
                <a:gd name="T58" fmla="*/ 48 w 78"/>
                <a:gd name="T59" fmla="*/ 5 h 79"/>
                <a:gd name="T60" fmla="*/ 53 w 78"/>
                <a:gd name="T61" fmla="*/ 7 h 79"/>
                <a:gd name="T62" fmla="*/ 55 w 78"/>
                <a:gd name="T63" fmla="*/ 10 h 79"/>
                <a:gd name="T64" fmla="*/ 60 w 78"/>
                <a:gd name="T65" fmla="*/ 12 h 79"/>
                <a:gd name="T66" fmla="*/ 63 w 78"/>
                <a:gd name="T67" fmla="*/ 20 h 79"/>
                <a:gd name="T68" fmla="*/ 65 w 78"/>
                <a:gd name="T69" fmla="*/ 22 h 79"/>
                <a:gd name="T70" fmla="*/ 68 w 78"/>
                <a:gd name="T71" fmla="*/ 27 h 79"/>
                <a:gd name="T72" fmla="*/ 70 w 78"/>
                <a:gd name="T73" fmla="*/ 37 h 79"/>
                <a:gd name="T74" fmla="*/ 75 w 78"/>
                <a:gd name="T75" fmla="*/ 37 h 79"/>
                <a:gd name="T76" fmla="*/ 70 w 78"/>
                <a:gd name="T77" fmla="*/ 49 h 79"/>
                <a:gd name="T78" fmla="*/ 68 w 78"/>
                <a:gd name="T79" fmla="*/ 54 h 79"/>
                <a:gd name="T80" fmla="*/ 65 w 78"/>
                <a:gd name="T81" fmla="*/ 57 h 79"/>
                <a:gd name="T82" fmla="*/ 63 w 78"/>
                <a:gd name="T83" fmla="*/ 62 h 79"/>
                <a:gd name="T84" fmla="*/ 55 w 78"/>
                <a:gd name="T85" fmla="*/ 64 h 79"/>
                <a:gd name="T86" fmla="*/ 53 w 78"/>
                <a:gd name="T87" fmla="*/ 67 h 79"/>
                <a:gd name="T88" fmla="*/ 48 w 78"/>
                <a:gd name="T89" fmla="*/ 69 h 79"/>
                <a:gd name="T90" fmla="*/ 35 w 78"/>
                <a:gd name="T91" fmla="*/ 72 h 79"/>
                <a:gd name="T92" fmla="*/ 40 w 78"/>
                <a:gd name="T93" fmla="*/ 74 h 79"/>
                <a:gd name="T94" fmla="*/ 25 w 78"/>
                <a:gd name="T95" fmla="*/ 72 h 79"/>
                <a:gd name="T96" fmla="*/ 20 w 78"/>
                <a:gd name="T97" fmla="*/ 69 h 79"/>
                <a:gd name="T98" fmla="*/ 8 w 78"/>
                <a:gd name="T99" fmla="*/ 57 h 79"/>
                <a:gd name="T100" fmla="*/ 5 w 78"/>
                <a:gd name="T101" fmla="*/ 49 h 79"/>
                <a:gd name="T102" fmla="*/ 0 w 78"/>
                <a:gd name="T103" fmla="*/ 3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79">
                  <a:moveTo>
                    <a:pt x="0" y="39"/>
                  </a:moveTo>
                  <a:lnTo>
                    <a:pt x="0" y="54"/>
                  </a:lnTo>
                  <a:lnTo>
                    <a:pt x="3" y="54"/>
                  </a:lnTo>
                  <a:lnTo>
                    <a:pt x="3" y="57"/>
                  </a:lnTo>
                  <a:lnTo>
                    <a:pt x="10" y="64"/>
                  </a:lnTo>
                  <a:lnTo>
                    <a:pt x="10" y="69"/>
                  </a:lnTo>
                  <a:lnTo>
                    <a:pt x="15" y="69"/>
                  </a:lnTo>
                  <a:lnTo>
                    <a:pt x="20" y="74"/>
                  </a:lnTo>
                  <a:lnTo>
                    <a:pt x="23" y="74"/>
                  </a:lnTo>
                  <a:lnTo>
                    <a:pt x="25" y="77"/>
                  </a:lnTo>
                  <a:lnTo>
                    <a:pt x="35" y="77"/>
                  </a:lnTo>
                  <a:lnTo>
                    <a:pt x="35" y="79"/>
                  </a:lnTo>
                  <a:lnTo>
                    <a:pt x="40" y="77"/>
                  </a:lnTo>
                  <a:lnTo>
                    <a:pt x="53" y="77"/>
                  </a:lnTo>
                  <a:lnTo>
                    <a:pt x="53" y="74"/>
                  </a:lnTo>
                  <a:lnTo>
                    <a:pt x="58" y="74"/>
                  </a:lnTo>
                  <a:lnTo>
                    <a:pt x="58" y="72"/>
                  </a:lnTo>
                  <a:lnTo>
                    <a:pt x="60" y="72"/>
                  </a:lnTo>
                  <a:lnTo>
                    <a:pt x="60" y="69"/>
                  </a:lnTo>
                  <a:lnTo>
                    <a:pt x="68" y="62"/>
                  </a:lnTo>
                  <a:lnTo>
                    <a:pt x="70" y="62"/>
                  </a:lnTo>
                  <a:lnTo>
                    <a:pt x="70" y="59"/>
                  </a:lnTo>
                  <a:lnTo>
                    <a:pt x="73" y="59"/>
                  </a:lnTo>
                  <a:lnTo>
                    <a:pt x="73" y="54"/>
                  </a:lnTo>
                  <a:lnTo>
                    <a:pt x="75" y="54"/>
                  </a:lnTo>
                  <a:lnTo>
                    <a:pt x="75" y="42"/>
                  </a:lnTo>
                  <a:lnTo>
                    <a:pt x="78" y="37"/>
                  </a:lnTo>
                  <a:lnTo>
                    <a:pt x="75" y="37"/>
                  </a:lnTo>
                  <a:lnTo>
                    <a:pt x="75" y="22"/>
                  </a:lnTo>
                  <a:lnTo>
                    <a:pt x="73" y="22"/>
                  </a:lnTo>
                  <a:lnTo>
                    <a:pt x="73" y="17"/>
                  </a:lnTo>
                  <a:lnTo>
                    <a:pt x="70" y="17"/>
                  </a:lnTo>
                  <a:lnTo>
                    <a:pt x="70" y="15"/>
                  </a:lnTo>
                  <a:lnTo>
                    <a:pt x="68" y="15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58" y="5"/>
                  </a:lnTo>
                  <a:lnTo>
                    <a:pt x="58" y="2"/>
                  </a:lnTo>
                  <a:lnTo>
                    <a:pt x="53" y="2"/>
                  </a:lnTo>
                  <a:lnTo>
                    <a:pt x="53" y="0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20" y="2"/>
                  </a:lnTo>
                  <a:lnTo>
                    <a:pt x="15" y="7"/>
                  </a:lnTo>
                  <a:lnTo>
                    <a:pt x="10" y="7"/>
                  </a:lnTo>
                  <a:lnTo>
                    <a:pt x="10" y="12"/>
                  </a:lnTo>
                  <a:lnTo>
                    <a:pt x="3" y="20"/>
                  </a:lnTo>
                  <a:lnTo>
                    <a:pt x="3" y="22"/>
                  </a:lnTo>
                  <a:lnTo>
                    <a:pt x="0" y="22"/>
                  </a:lnTo>
                  <a:lnTo>
                    <a:pt x="0" y="39"/>
                  </a:lnTo>
                  <a:lnTo>
                    <a:pt x="5" y="39"/>
                  </a:lnTo>
                  <a:lnTo>
                    <a:pt x="5" y="27"/>
                  </a:lnTo>
                  <a:lnTo>
                    <a:pt x="8" y="27"/>
                  </a:lnTo>
                  <a:lnTo>
                    <a:pt x="8" y="20"/>
                  </a:lnTo>
                  <a:lnTo>
                    <a:pt x="15" y="12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5" y="5"/>
                  </a:lnTo>
                  <a:lnTo>
                    <a:pt x="38" y="5"/>
                  </a:lnTo>
                  <a:lnTo>
                    <a:pt x="48" y="5"/>
                  </a:lnTo>
                  <a:lnTo>
                    <a:pt x="48" y="7"/>
                  </a:lnTo>
                  <a:lnTo>
                    <a:pt x="53" y="7"/>
                  </a:lnTo>
                  <a:lnTo>
                    <a:pt x="53" y="10"/>
                  </a:lnTo>
                  <a:lnTo>
                    <a:pt x="55" y="10"/>
                  </a:lnTo>
                  <a:lnTo>
                    <a:pt x="55" y="12"/>
                  </a:lnTo>
                  <a:lnTo>
                    <a:pt x="60" y="12"/>
                  </a:lnTo>
                  <a:lnTo>
                    <a:pt x="63" y="15"/>
                  </a:lnTo>
                  <a:lnTo>
                    <a:pt x="63" y="20"/>
                  </a:lnTo>
                  <a:lnTo>
                    <a:pt x="65" y="20"/>
                  </a:lnTo>
                  <a:lnTo>
                    <a:pt x="65" y="22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0" y="27"/>
                  </a:lnTo>
                  <a:lnTo>
                    <a:pt x="70" y="37"/>
                  </a:lnTo>
                  <a:lnTo>
                    <a:pt x="73" y="42"/>
                  </a:lnTo>
                  <a:lnTo>
                    <a:pt x="75" y="37"/>
                  </a:lnTo>
                  <a:lnTo>
                    <a:pt x="70" y="37"/>
                  </a:lnTo>
                  <a:lnTo>
                    <a:pt x="70" y="49"/>
                  </a:lnTo>
                  <a:lnTo>
                    <a:pt x="68" y="49"/>
                  </a:lnTo>
                  <a:lnTo>
                    <a:pt x="68" y="54"/>
                  </a:lnTo>
                  <a:lnTo>
                    <a:pt x="65" y="54"/>
                  </a:lnTo>
                  <a:lnTo>
                    <a:pt x="65" y="57"/>
                  </a:lnTo>
                  <a:lnTo>
                    <a:pt x="63" y="57"/>
                  </a:lnTo>
                  <a:lnTo>
                    <a:pt x="63" y="62"/>
                  </a:lnTo>
                  <a:lnTo>
                    <a:pt x="60" y="64"/>
                  </a:lnTo>
                  <a:lnTo>
                    <a:pt x="55" y="64"/>
                  </a:lnTo>
                  <a:lnTo>
                    <a:pt x="55" y="67"/>
                  </a:lnTo>
                  <a:lnTo>
                    <a:pt x="53" y="67"/>
                  </a:lnTo>
                  <a:lnTo>
                    <a:pt x="53" y="69"/>
                  </a:lnTo>
                  <a:lnTo>
                    <a:pt x="48" y="69"/>
                  </a:lnTo>
                  <a:lnTo>
                    <a:pt x="48" y="72"/>
                  </a:lnTo>
                  <a:lnTo>
                    <a:pt x="35" y="72"/>
                  </a:lnTo>
                  <a:lnTo>
                    <a:pt x="35" y="77"/>
                  </a:lnTo>
                  <a:lnTo>
                    <a:pt x="40" y="74"/>
                  </a:lnTo>
                  <a:lnTo>
                    <a:pt x="35" y="72"/>
                  </a:lnTo>
                  <a:lnTo>
                    <a:pt x="25" y="72"/>
                  </a:lnTo>
                  <a:lnTo>
                    <a:pt x="23" y="69"/>
                  </a:lnTo>
                  <a:lnTo>
                    <a:pt x="20" y="69"/>
                  </a:lnTo>
                  <a:lnTo>
                    <a:pt x="15" y="64"/>
                  </a:lnTo>
                  <a:lnTo>
                    <a:pt x="8" y="57"/>
                  </a:lnTo>
                  <a:lnTo>
                    <a:pt x="8" y="49"/>
                  </a:lnTo>
                  <a:lnTo>
                    <a:pt x="5" y="49"/>
                  </a:lnTo>
                  <a:lnTo>
                    <a:pt x="5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8" name="Freeform 44"/>
            <p:cNvSpPr>
              <a:spLocks noChangeAspect="1"/>
            </p:cNvSpPr>
            <p:nvPr/>
          </p:nvSpPr>
          <p:spPr bwMode="auto">
            <a:xfrm>
              <a:off x="5331" y="3470"/>
              <a:ext cx="98" cy="5"/>
            </a:xfrm>
            <a:custGeom>
              <a:avLst/>
              <a:gdLst>
                <a:gd name="T0" fmla="*/ 3 w 107"/>
                <a:gd name="T1" fmla="*/ 0 h 5"/>
                <a:gd name="T2" fmla="*/ 0 w 107"/>
                <a:gd name="T3" fmla="*/ 0 h 5"/>
                <a:gd name="T4" fmla="*/ 0 w 107"/>
                <a:gd name="T5" fmla="*/ 5 h 5"/>
                <a:gd name="T6" fmla="*/ 107 w 107"/>
                <a:gd name="T7" fmla="*/ 5 h 5"/>
                <a:gd name="T8" fmla="*/ 107 w 107"/>
                <a:gd name="T9" fmla="*/ 0 h 5"/>
                <a:gd name="T10" fmla="*/ 105 w 107"/>
                <a:gd name="T11" fmla="*/ 0 h 5"/>
                <a:gd name="T12" fmla="*/ 3 w 107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5">
                  <a:moveTo>
                    <a:pt x="3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7" y="5"/>
                  </a:lnTo>
                  <a:lnTo>
                    <a:pt x="107" y="0"/>
                  </a:lnTo>
                  <a:lnTo>
                    <a:pt x="105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09" name="Freeform 45"/>
            <p:cNvSpPr>
              <a:spLocks noChangeAspect="1"/>
            </p:cNvSpPr>
            <p:nvPr/>
          </p:nvSpPr>
          <p:spPr bwMode="auto">
            <a:xfrm>
              <a:off x="5599" y="3470"/>
              <a:ext cx="103" cy="5"/>
            </a:xfrm>
            <a:custGeom>
              <a:avLst/>
              <a:gdLst>
                <a:gd name="T0" fmla="*/ 3 w 112"/>
                <a:gd name="T1" fmla="*/ 0 h 5"/>
                <a:gd name="T2" fmla="*/ 0 w 112"/>
                <a:gd name="T3" fmla="*/ 0 h 5"/>
                <a:gd name="T4" fmla="*/ 0 w 112"/>
                <a:gd name="T5" fmla="*/ 5 h 5"/>
                <a:gd name="T6" fmla="*/ 112 w 112"/>
                <a:gd name="T7" fmla="*/ 5 h 5"/>
                <a:gd name="T8" fmla="*/ 112 w 112"/>
                <a:gd name="T9" fmla="*/ 0 h 5"/>
                <a:gd name="T10" fmla="*/ 110 w 112"/>
                <a:gd name="T11" fmla="*/ 0 h 5"/>
                <a:gd name="T12" fmla="*/ 3 w 112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5">
                  <a:moveTo>
                    <a:pt x="3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12" y="5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10" name="Freeform 46"/>
            <p:cNvSpPr>
              <a:spLocks noChangeAspect="1"/>
            </p:cNvSpPr>
            <p:nvPr/>
          </p:nvSpPr>
          <p:spPr bwMode="auto">
            <a:xfrm>
              <a:off x="5588" y="3549"/>
              <a:ext cx="60" cy="59"/>
            </a:xfrm>
            <a:custGeom>
              <a:avLst/>
              <a:gdLst>
                <a:gd name="T0" fmla="*/ 60 w 65"/>
                <a:gd name="T1" fmla="*/ 62 h 62"/>
                <a:gd name="T2" fmla="*/ 65 w 65"/>
                <a:gd name="T3" fmla="*/ 62 h 62"/>
                <a:gd name="T4" fmla="*/ 65 w 65"/>
                <a:gd name="T5" fmla="*/ 57 h 62"/>
                <a:gd name="T6" fmla="*/ 5 w 65"/>
                <a:gd name="T7" fmla="*/ 0 h 62"/>
                <a:gd name="T8" fmla="*/ 0 w 65"/>
                <a:gd name="T9" fmla="*/ 0 h 62"/>
                <a:gd name="T10" fmla="*/ 0 w 65"/>
                <a:gd name="T11" fmla="*/ 5 h 62"/>
                <a:gd name="T12" fmla="*/ 60 w 65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2">
                  <a:moveTo>
                    <a:pt x="60" y="62"/>
                  </a:moveTo>
                  <a:lnTo>
                    <a:pt x="65" y="62"/>
                  </a:lnTo>
                  <a:lnTo>
                    <a:pt x="65" y="57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0" y="62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11" name="Freeform 47"/>
            <p:cNvSpPr>
              <a:spLocks noChangeAspect="1"/>
            </p:cNvSpPr>
            <p:nvPr/>
          </p:nvSpPr>
          <p:spPr bwMode="auto">
            <a:xfrm>
              <a:off x="5386" y="3335"/>
              <a:ext cx="105" cy="110"/>
            </a:xfrm>
            <a:custGeom>
              <a:avLst/>
              <a:gdLst>
                <a:gd name="T0" fmla="*/ 5 w 114"/>
                <a:gd name="T1" fmla="*/ 0 h 114"/>
                <a:gd name="T2" fmla="*/ 0 w 114"/>
                <a:gd name="T3" fmla="*/ 0 h 114"/>
                <a:gd name="T4" fmla="*/ 0 w 114"/>
                <a:gd name="T5" fmla="*/ 5 h 114"/>
                <a:gd name="T6" fmla="*/ 109 w 114"/>
                <a:gd name="T7" fmla="*/ 114 h 114"/>
                <a:gd name="T8" fmla="*/ 114 w 114"/>
                <a:gd name="T9" fmla="*/ 114 h 114"/>
                <a:gd name="T10" fmla="*/ 114 w 114"/>
                <a:gd name="T11" fmla="*/ 109 h 114"/>
                <a:gd name="T12" fmla="*/ 5 w 114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14">
                  <a:moveTo>
                    <a:pt x="5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09" y="114"/>
                  </a:lnTo>
                  <a:lnTo>
                    <a:pt x="114" y="114"/>
                  </a:lnTo>
                  <a:lnTo>
                    <a:pt x="114" y="10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36912" name="Freeform 48"/>
            <p:cNvSpPr>
              <a:spLocks noChangeAspect="1"/>
            </p:cNvSpPr>
            <p:nvPr/>
          </p:nvSpPr>
          <p:spPr bwMode="auto">
            <a:xfrm>
              <a:off x="5546" y="3335"/>
              <a:ext cx="106" cy="110"/>
            </a:xfrm>
            <a:custGeom>
              <a:avLst/>
              <a:gdLst>
                <a:gd name="T0" fmla="*/ 115 w 115"/>
                <a:gd name="T1" fmla="*/ 5 h 114"/>
                <a:gd name="T2" fmla="*/ 115 w 115"/>
                <a:gd name="T3" fmla="*/ 0 h 114"/>
                <a:gd name="T4" fmla="*/ 110 w 115"/>
                <a:gd name="T5" fmla="*/ 0 h 114"/>
                <a:gd name="T6" fmla="*/ 0 w 115"/>
                <a:gd name="T7" fmla="*/ 109 h 114"/>
                <a:gd name="T8" fmla="*/ 0 w 115"/>
                <a:gd name="T9" fmla="*/ 114 h 114"/>
                <a:gd name="T10" fmla="*/ 5 w 115"/>
                <a:gd name="T11" fmla="*/ 114 h 114"/>
                <a:gd name="T12" fmla="*/ 115 w 115"/>
                <a:gd name="T13" fmla="*/ 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14">
                  <a:moveTo>
                    <a:pt x="115" y="5"/>
                  </a:moveTo>
                  <a:lnTo>
                    <a:pt x="115" y="0"/>
                  </a:lnTo>
                  <a:lnTo>
                    <a:pt x="110" y="0"/>
                  </a:lnTo>
                  <a:lnTo>
                    <a:pt x="0" y="109"/>
                  </a:lnTo>
                  <a:lnTo>
                    <a:pt x="0" y="114"/>
                  </a:lnTo>
                  <a:lnTo>
                    <a:pt x="5" y="114"/>
                  </a:lnTo>
                  <a:lnTo>
                    <a:pt x="115" y="5"/>
                  </a:ln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ffectLst>
              <a:outerShdw dist="63500" dir="3187806" algn="ctr" rotWithShape="0">
                <a:schemeClr val="tx2"/>
              </a:outerShdw>
            </a:effectLst>
            <a:extLst>
              <a:ext uri="{91240B29-F687-4F45-9708-019B960494DF}">
                <a14:hiddenLine xmlns:a14="http://schemas.microsoft.com/office/drawing/2010/main" w="127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36913" name="Rectangle 49"/>
          <p:cNvSpPr>
            <a:spLocks noChangeArrowheads="1"/>
          </p:cNvSpPr>
          <p:nvPr/>
        </p:nvSpPr>
        <p:spPr bwMode="auto">
          <a:xfrm>
            <a:off x="6499599" y="1240622"/>
            <a:ext cx="2392019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33CCFF"/>
                </a:solidFill>
              </a:rPr>
              <a:t>UNITED  NATIONS  ECONOMIC  COMMISSION  FOR  EUROPE</a:t>
            </a:r>
          </a:p>
          <a:p>
            <a:endParaRPr lang="sv-SE" b="1" dirty="0">
              <a:solidFill>
                <a:srgbClr val="33CCFF"/>
              </a:solidFill>
            </a:endParaRPr>
          </a:p>
        </p:txBody>
      </p:sp>
      <p:pic>
        <p:nvPicPr>
          <p:cNvPr id="36914" name="Picture 50"/>
          <p:cNvPicPr>
            <a:picLocks noGrp="1" noChangeAspect="1" noChangeArrowheads="1"/>
          </p:cNvPicPr>
          <p:nvPr>
            <p:ph type="title"/>
          </p:nvPr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1" y="260352"/>
            <a:ext cx="2951163" cy="900113"/>
          </a:xfrm>
          <a:noFill/>
          <a:ln/>
        </p:spPr>
      </p:pic>
      <p:sp>
        <p:nvSpPr>
          <p:cNvPr id="36915" name="Rectangle 51"/>
          <p:cNvSpPr>
            <a:spLocks noChangeArrowheads="1"/>
          </p:cNvSpPr>
          <p:nvPr/>
        </p:nvSpPr>
        <p:spPr bwMode="auto">
          <a:xfrm>
            <a:off x="6262627" y="1773314"/>
            <a:ext cx="2447925" cy="462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176213" indent="-176213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sv-SE" dirty="0"/>
              <a:t>Skrevs under 1979, trädde i kraft 1983</a:t>
            </a:r>
          </a:p>
          <a:p>
            <a:pPr marL="176213" indent="-176213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sv-SE" dirty="0"/>
              <a:t>51 Parter </a:t>
            </a:r>
          </a:p>
          <a:p>
            <a:pPr marL="176213" indent="-176213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sv-SE" dirty="0"/>
              <a:t>8 protokoll</a:t>
            </a:r>
          </a:p>
          <a:p>
            <a:pPr marL="176213" indent="-176213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sv-SE" dirty="0"/>
              <a:t>SO2, </a:t>
            </a:r>
            <a:r>
              <a:rPr lang="sv-SE" dirty="0" err="1"/>
              <a:t>NOx</a:t>
            </a:r>
            <a:r>
              <a:rPr lang="sv-SE" dirty="0"/>
              <a:t>, VOC, NH3, HM, POP, PM2,5, BC, HM, POP</a:t>
            </a:r>
          </a:p>
          <a:p>
            <a:pPr marL="176213" indent="-176213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sv-SE" dirty="0"/>
              <a:t>Göteborgsprotokollet: </a:t>
            </a:r>
            <a:r>
              <a:rPr lang="sv-SE" dirty="0" err="1"/>
              <a:t>multipollutant</a:t>
            </a:r>
            <a:r>
              <a:rPr lang="sv-SE" dirty="0"/>
              <a:t> – </a:t>
            </a:r>
            <a:r>
              <a:rPr lang="sv-SE" dirty="0" err="1"/>
              <a:t>multieffect</a:t>
            </a:r>
            <a:r>
              <a:rPr lang="sv-SE" dirty="0"/>
              <a:t>.  </a:t>
            </a:r>
            <a:endParaRPr lang="sv-SE" baseline="-25000" dirty="0"/>
          </a:p>
          <a:p>
            <a:pPr marL="176213" indent="-176213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sv-SE" dirty="0"/>
              <a:t>Effektbaserat arbete</a:t>
            </a:r>
          </a:p>
          <a:p>
            <a:pPr marL="176213" indent="-176213" eaLnBrk="1" hangingPunct="1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sv-SE" dirty="0"/>
              <a:t>Nära samarbete mellan forskning och policy </a:t>
            </a:r>
          </a:p>
          <a:p>
            <a:pPr marL="176213" indent="-176213"/>
            <a:endParaRPr lang="sv-SE" sz="1400" dirty="0"/>
          </a:p>
        </p:txBody>
      </p:sp>
      <p:sp>
        <p:nvSpPr>
          <p:cNvPr id="2" name="Platshållare för innehåll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47" name="Group 2"/>
          <p:cNvGrpSpPr>
            <a:grpSpLocks/>
          </p:cNvGrpSpPr>
          <p:nvPr/>
        </p:nvGrpSpPr>
        <p:grpSpPr bwMode="auto">
          <a:xfrm>
            <a:off x="517396" y="260648"/>
            <a:ext cx="5435934" cy="5963568"/>
            <a:chOff x="0" y="0"/>
            <a:chExt cx="5760" cy="4329"/>
          </a:xfrm>
        </p:grpSpPr>
        <p:sp>
          <p:nvSpPr>
            <p:cNvPr id="4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0">
              <a:gsLst>
                <a:gs pos="0">
                  <a:srgbClr val="6600FF"/>
                </a:gs>
                <a:gs pos="100000">
                  <a:srgbClr val="000066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grpSp>
          <p:nvGrpSpPr>
            <p:cNvPr id="49" name="Group 4"/>
            <p:cNvGrpSpPr>
              <a:grpSpLocks/>
            </p:cNvGrpSpPr>
            <p:nvPr/>
          </p:nvGrpSpPr>
          <p:grpSpPr bwMode="auto">
            <a:xfrm>
              <a:off x="0" y="1065"/>
              <a:ext cx="5760" cy="3264"/>
              <a:chOff x="0" y="864"/>
              <a:chExt cx="6186" cy="3456"/>
            </a:xfrm>
          </p:grpSpPr>
          <p:grpSp>
            <p:nvGrpSpPr>
              <p:cNvPr id="273" name="Group 5"/>
              <p:cNvGrpSpPr>
                <a:grpSpLocks/>
              </p:cNvGrpSpPr>
              <p:nvPr/>
            </p:nvGrpSpPr>
            <p:grpSpPr bwMode="auto">
              <a:xfrm>
                <a:off x="0" y="864"/>
                <a:ext cx="6186" cy="3456"/>
                <a:chOff x="0" y="864"/>
                <a:chExt cx="6186" cy="3456"/>
              </a:xfrm>
            </p:grpSpPr>
            <p:sp>
              <p:nvSpPr>
                <p:cNvPr id="287" name="Rectangle 6"/>
                <p:cNvSpPr>
                  <a:spLocks noChangeArrowheads="1"/>
                </p:cNvSpPr>
                <p:nvPr/>
              </p:nvSpPr>
              <p:spPr bwMode="auto">
                <a:xfrm>
                  <a:off x="4" y="867"/>
                  <a:ext cx="4489" cy="3451"/>
                </a:xfrm>
                <a:prstGeom prst="rect">
                  <a:avLst/>
                </a:prstGeom>
                <a:solidFill>
                  <a:srgbClr val="8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88" name="Freeform 7"/>
                <p:cNvSpPr>
                  <a:spLocks/>
                </p:cNvSpPr>
                <p:nvPr/>
              </p:nvSpPr>
              <p:spPr bwMode="auto">
                <a:xfrm>
                  <a:off x="0" y="864"/>
                  <a:ext cx="4495" cy="3456"/>
                </a:xfrm>
                <a:custGeom>
                  <a:avLst/>
                  <a:gdLst>
                    <a:gd name="T0" fmla="*/ 4 w 4495"/>
                    <a:gd name="T1" fmla="*/ 0 h 3580"/>
                    <a:gd name="T2" fmla="*/ 2 w 4495"/>
                    <a:gd name="T3" fmla="*/ 0 h 3580"/>
                    <a:gd name="T4" fmla="*/ 2 w 4495"/>
                    <a:gd name="T5" fmla="*/ 2 h 3580"/>
                    <a:gd name="T6" fmla="*/ 0 w 4495"/>
                    <a:gd name="T7" fmla="*/ 2 h 3580"/>
                    <a:gd name="T8" fmla="*/ 0 w 4495"/>
                    <a:gd name="T9" fmla="*/ 3454 h 3580"/>
                    <a:gd name="T10" fmla="*/ 2 w 4495"/>
                    <a:gd name="T11" fmla="*/ 3454 h 3580"/>
                    <a:gd name="T12" fmla="*/ 2 w 4495"/>
                    <a:gd name="T13" fmla="*/ 3456 h 3580"/>
                    <a:gd name="T14" fmla="*/ 4493 w 4495"/>
                    <a:gd name="T15" fmla="*/ 3456 h 3580"/>
                    <a:gd name="T16" fmla="*/ 4493 w 4495"/>
                    <a:gd name="T17" fmla="*/ 3454 h 3580"/>
                    <a:gd name="T18" fmla="*/ 4495 w 4495"/>
                    <a:gd name="T19" fmla="*/ 3454 h 3580"/>
                    <a:gd name="T20" fmla="*/ 4495 w 4495"/>
                    <a:gd name="T21" fmla="*/ 2 h 3580"/>
                    <a:gd name="T22" fmla="*/ 4493 w 4495"/>
                    <a:gd name="T23" fmla="*/ 2 h 3580"/>
                    <a:gd name="T24" fmla="*/ 4493 w 4495"/>
                    <a:gd name="T25" fmla="*/ 0 h 3580"/>
                    <a:gd name="T26" fmla="*/ 4492 w 4495"/>
                    <a:gd name="T27" fmla="*/ 0 h 3580"/>
                    <a:gd name="T28" fmla="*/ 4 w 4495"/>
                    <a:gd name="T29" fmla="*/ 0 h 3580"/>
                    <a:gd name="T30" fmla="*/ 4 w 4495"/>
                    <a:gd name="T31" fmla="*/ 7 h 3580"/>
                    <a:gd name="T32" fmla="*/ 4492 w 4495"/>
                    <a:gd name="T33" fmla="*/ 7 h 3580"/>
                    <a:gd name="T34" fmla="*/ 4488 w 4495"/>
                    <a:gd name="T35" fmla="*/ 3 h 3580"/>
                    <a:gd name="T36" fmla="*/ 4488 w 4495"/>
                    <a:gd name="T37" fmla="*/ 3452 h 3580"/>
                    <a:gd name="T38" fmla="*/ 4492 w 4495"/>
                    <a:gd name="T39" fmla="*/ 3449 h 3580"/>
                    <a:gd name="T40" fmla="*/ 4 w 4495"/>
                    <a:gd name="T41" fmla="*/ 3449 h 3580"/>
                    <a:gd name="T42" fmla="*/ 8 w 4495"/>
                    <a:gd name="T43" fmla="*/ 3452 h 3580"/>
                    <a:gd name="T44" fmla="*/ 8 w 4495"/>
                    <a:gd name="T45" fmla="*/ 3 h 3580"/>
                    <a:gd name="T46" fmla="*/ 4 w 4495"/>
                    <a:gd name="T47" fmla="*/ 7 h 3580"/>
                    <a:gd name="T48" fmla="*/ 4 w 4495"/>
                    <a:gd name="T49" fmla="*/ 0 h 358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4495" h="3580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3578"/>
                      </a:lnTo>
                      <a:lnTo>
                        <a:pt x="2" y="3578"/>
                      </a:lnTo>
                      <a:lnTo>
                        <a:pt x="2" y="3580"/>
                      </a:lnTo>
                      <a:lnTo>
                        <a:pt x="4493" y="3580"/>
                      </a:lnTo>
                      <a:lnTo>
                        <a:pt x="4493" y="3578"/>
                      </a:lnTo>
                      <a:lnTo>
                        <a:pt x="4495" y="3578"/>
                      </a:lnTo>
                      <a:lnTo>
                        <a:pt x="4495" y="2"/>
                      </a:lnTo>
                      <a:lnTo>
                        <a:pt x="4493" y="2"/>
                      </a:lnTo>
                      <a:lnTo>
                        <a:pt x="4493" y="0"/>
                      </a:lnTo>
                      <a:lnTo>
                        <a:pt x="4492" y="0"/>
                      </a:lnTo>
                      <a:lnTo>
                        <a:pt x="4" y="0"/>
                      </a:lnTo>
                      <a:lnTo>
                        <a:pt x="4" y="7"/>
                      </a:lnTo>
                      <a:lnTo>
                        <a:pt x="4492" y="7"/>
                      </a:lnTo>
                      <a:lnTo>
                        <a:pt x="4488" y="3"/>
                      </a:lnTo>
                      <a:lnTo>
                        <a:pt x="4488" y="3576"/>
                      </a:lnTo>
                      <a:lnTo>
                        <a:pt x="4492" y="3573"/>
                      </a:lnTo>
                      <a:lnTo>
                        <a:pt x="4" y="3573"/>
                      </a:lnTo>
                      <a:lnTo>
                        <a:pt x="8" y="3576"/>
                      </a:lnTo>
                      <a:lnTo>
                        <a:pt x="8" y="3"/>
                      </a:lnTo>
                      <a:lnTo>
                        <a:pt x="4" y="7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89" name="Freeform 8"/>
                <p:cNvSpPr>
                  <a:spLocks/>
                </p:cNvSpPr>
                <p:nvPr/>
              </p:nvSpPr>
              <p:spPr bwMode="auto">
                <a:xfrm>
                  <a:off x="1033" y="2962"/>
                  <a:ext cx="37" cy="34"/>
                </a:xfrm>
                <a:custGeom>
                  <a:avLst/>
                  <a:gdLst>
                    <a:gd name="T0" fmla="*/ 37 w 37"/>
                    <a:gd name="T1" fmla="*/ 0 h 36"/>
                    <a:gd name="T2" fmla="*/ 37 w 37"/>
                    <a:gd name="T3" fmla="*/ 33 h 36"/>
                    <a:gd name="T4" fmla="*/ 19 w 37"/>
                    <a:gd name="T5" fmla="*/ 34 h 36"/>
                    <a:gd name="T6" fmla="*/ 1 w 37"/>
                    <a:gd name="T7" fmla="*/ 9 h 36"/>
                    <a:gd name="T8" fmla="*/ 0 w 37"/>
                    <a:gd name="T9" fmla="*/ 4 h 36"/>
                    <a:gd name="T10" fmla="*/ 7 w 37"/>
                    <a:gd name="T11" fmla="*/ 0 h 36"/>
                    <a:gd name="T12" fmla="*/ 37 w 37"/>
                    <a:gd name="T13" fmla="*/ 0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7" h="36">
                      <a:moveTo>
                        <a:pt x="37" y="0"/>
                      </a:moveTo>
                      <a:lnTo>
                        <a:pt x="37" y="35"/>
                      </a:lnTo>
                      <a:lnTo>
                        <a:pt x="19" y="36"/>
                      </a:lnTo>
                      <a:lnTo>
                        <a:pt x="1" y="10"/>
                      </a:lnTo>
                      <a:lnTo>
                        <a:pt x="0" y="4"/>
                      </a:lnTo>
                      <a:lnTo>
                        <a:pt x="7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0" name="Freeform 9"/>
                <p:cNvSpPr>
                  <a:spLocks/>
                </p:cNvSpPr>
                <p:nvPr/>
              </p:nvSpPr>
              <p:spPr bwMode="auto">
                <a:xfrm>
                  <a:off x="1118" y="2927"/>
                  <a:ext cx="19" cy="33"/>
                </a:xfrm>
                <a:custGeom>
                  <a:avLst/>
                  <a:gdLst>
                    <a:gd name="T0" fmla="*/ 17 w 19"/>
                    <a:gd name="T1" fmla="*/ 0 h 34"/>
                    <a:gd name="T2" fmla="*/ 19 w 19"/>
                    <a:gd name="T3" fmla="*/ 17 h 34"/>
                    <a:gd name="T4" fmla="*/ 13 w 19"/>
                    <a:gd name="T5" fmla="*/ 33 h 34"/>
                    <a:gd name="T6" fmla="*/ 3 w 19"/>
                    <a:gd name="T7" fmla="*/ 33 h 34"/>
                    <a:gd name="T8" fmla="*/ 0 w 19"/>
                    <a:gd name="T9" fmla="*/ 26 h 34"/>
                    <a:gd name="T10" fmla="*/ 2 w 19"/>
                    <a:gd name="T11" fmla="*/ 12 h 34"/>
                    <a:gd name="T12" fmla="*/ 17 w 19"/>
                    <a:gd name="T13" fmla="*/ 0 h 3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9" h="34">
                      <a:moveTo>
                        <a:pt x="17" y="0"/>
                      </a:moveTo>
                      <a:lnTo>
                        <a:pt x="19" y="17"/>
                      </a:lnTo>
                      <a:lnTo>
                        <a:pt x="13" y="34"/>
                      </a:lnTo>
                      <a:lnTo>
                        <a:pt x="3" y="34"/>
                      </a:lnTo>
                      <a:lnTo>
                        <a:pt x="0" y="27"/>
                      </a:lnTo>
                      <a:lnTo>
                        <a:pt x="2" y="12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1" name="Freeform 10"/>
                <p:cNvSpPr>
                  <a:spLocks/>
                </p:cNvSpPr>
                <p:nvPr/>
              </p:nvSpPr>
              <p:spPr bwMode="auto">
                <a:xfrm>
                  <a:off x="1080" y="2943"/>
                  <a:ext cx="43" cy="46"/>
                </a:xfrm>
                <a:custGeom>
                  <a:avLst/>
                  <a:gdLst>
                    <a:gd name="T0" fmla="*/ 40 w 43"/>
                    <a:gd name="T1" fmla="*/ 19 h 47"/>
                    <a:gd name="T2" fmla="*/ 32 w 43"/>
                    <a:gd name="T3" fmla="*/ 14 h 47"/>
                    <a:gd name="T4" fmla="*/ 24 w 43"/>
                    <a:gd name="T5" fmla="*/ 0 h 47"/>
                    <a:gd name="T6" fmla="*/ 7 w 43"/>
                    <a:gd name="T7" fmla="*/ 2 h 47"/>
                    <a:gd name="T8" fmla="*/ 0 w 43"/>
                    <a:gd name="T9" fmla="*/ 14 h 47"/>
                    <a:gd name="T10" fmla="*/ 15 w 43"/>
                    <a:gd name="T11" fmla="*/ 35 h 47"/>
                    <a:gd name="T12" fmla="*/ 26 w 43"/>
                    <a:gd name="T13" fmla="*/ 35 h 47"/>
                    <a:gd name="T14" fmla="*/ 32 w 43"/>
                    <a:gd name="T15" fmla="*/ 44 h 47"/>
                    <a:gd name="T16" fmla="*/ 40 w 43"/>
                    <a:gd name="T17" fmla="*/ 46 h 47"/>
                    <a:gd name="T18" fmla="*/ 43 w 43"/>
                    <a:gd name="T19" fmla="*/ 28 h 47"/>
                    <a:gd name="T20" fmla="*/ 40 w 43"/>
                    <a:gd name="T21" fmla="*/ 19 h 4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43" h="47">
                      <a:moveTo>
                        <a:pt x="40" y="19"/>
                      </a:moveTo>
                      <a:lnTo>
                        <a:pt x="32" y="14"/>
                      </a:lnTo>
                      <a:lnTo>
                        <a:pt x="24" y="0"/>
                      </a:lnTo>
                      <a:lnTo>
                        <a:pt x="7" y="2"/>
                      </a:lnTo>
                      <a:lnTo>
                        <a:pt x="0" y="14"/>
                      </a:lnTo>
                      <a:lnTo>
                        <a:pt x="15" y="36"/>
                      </a:lnTo>
                      <a:lnTo>
                        <a:pt x="26" y="36"/>
                      </a:lnTo>
                      <a:lnTo>
                        <a:pt x="32" y="45"/>
                      </a:lnTo>
                      <a:lnTo>
                        <a:pt x="40" y="47"/>
                      </a:lnTo>
                      <a:lnTo>
                        <a:pt x="43" y="29"/>
                      </a:lnTo>
                      <a:lnTo>
                        <a:pt x="40" y="19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2" name="Freeform 11"/>
                <p:cNvSpPr>
                  <a:spLocks/>
                </p:cNvSpPr>
                <p:nvPr/>
              </p:nvSpPr>
              <p:spPr bwMode="auto">
                <a:xfrm>
                  <a:off x="1080" y="2992"/>
                  <a:ext cx="32" cy="22"/>
                </a:xfrm>
                <a:custGeom>
                  <a:avLst/>
                  <a:gdLst>
                    <a:gd name="T0" fmla="*/ 30 w 32"/>
                    <a:gd name="T1" fmla="*/ 4 h 23"/>
                    <a:gd name="T2" fmla="*/ 28 w 32"/>
                    <a:gd name="T3" fmla="*/ 13 h 23"/>
                    <a:gd name="T4" fmla="*/ 21 w 32"/>
                    <a:gd name="T5" fmla="*/ 22 h 23"/>
                    <a:gd name="T6" fmla="*/ 6 w 32"/>
                    <a:gd name="T7" fmla="*/ 20 h 23"/>
                    <a:gd name="T8" fmla="*/ 0 w 32"/>
                    <a:gd name="T9" fmla="*/ 17 h 23"/>
                    <a:gd name="T10" fmla="*/ 4 w 32"/>
                    <a:gd name="T11" fmla="*/ 0 h 23"/>
                    <a:gd name="T12" fmla="*/ 32 w 32"/>
                    <a:gd name="T13" fmla="*/ 4 h 23"/>
                    <a:gd name="T14" fmla="*/ 30 w 32"/>
                    <a:gd name="T15" fmla="*/ 4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2" h="23">
                      <a:moveTo>
                        <a:pt x="30" y="4"/>
                      </a:moveTo>
                      <a:lnTo>
                        <a:pt x="28" y="14"/>
                      </a:lnTo>
                      <a:lnTo>
                        <a:pt x="21" y="23"/>
                      </a:lnTo>
                      <a:lnTo>
                        <a:pt x="6" y="21"/>
                      </a:lnTo>
                      <a:lnTo>
                        <a:pt x="0" y="18"/>
                      </a:lnTo>
                      <a:lnTo>
                        <a:pt x="4" y="0"/>
                      </a:lnTo>
                      <a:lnTo>
                        <a:pt x="32" y="4"/>
                      </a:lnTo>
                      <a:lnTo>
                        <a:pt x="30" y="4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3" name="Freeform 12"/>
                <p:cNvSpPr>
                  <a:spLocks/>
                </p:cNvSpPr>
                <p:nvPr/>
              </p:nvSpPr>
              <p:spPr bwMode="auto">
                <a:xfrm>
                  <a:off x="1534" y="2713"/>
                  <a:ext cx="19" cy="21"/>
                </a:xfrm>
                <a:custGeom>
                  <a:avLst/>
                  <a:gdLst>
                    <a:gd name="T0" fmla="*/ 19 w 19"/>
                    <a:gd name="T1" fmla="*/ 0 h 22"/>
                    <a:gd name="T2" fmla="*/ 17 w 19"/>
                    <a:gd name="T3" fmla="*/ 21 h 22"/>
                    <a:gd name="T4" fmla="*/ 11 w 19"/>
                    <a:gd name="T5" fmla="*/ 21 h 22"/>
                    <a:gd name="T6" fmla="*/ 0 w 19"/>
                    <a:gd name="T7" fmla="*/ 7 h 22"/>
                    <a:gd name="T8" fmla="*/ 19 w 19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9" h="22">
                      <a:moveTo>
                        <a:pt x="19" y="0"/>
                      </a:moveTo>
                      <a:lnTo>
                        <a:pt x="17" y="22"/>
                      </a:lnTo>
                      <a:lnTo>
                        <a:pt x="11" y="22"/>
                      </a:lnTo>
                      <a:lnTo>
                        <a:pt x="0" y="7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4" name="Freeform 13"/>
                <p:cNvSpPr>
                  <a:spLocks/>
                </p:cNvSpPr>
                <p:nvPr/>
              </p:nvSpPr>
              <p:spPr bwMode="auto">
                <a:xfrm>
                  <a:off x="1522" y="2738"/>
                  <a:ext cx="46" cy="39"/>
                </a:xfrm>
                <a:custGeom>
                  <a:avLst/>
                  <a:gdLst>
                    <a:gd name="T0" fmla="*/ 46 w 46"/>
                    <a:gd name="T1" fmla="*/ 7 h 41"/>
                    <a:gd name="T2" fmla="*/ 33 w 46"/>
                    <a:gd name="T3" fmla="*/ 0 h 41"/>
                    <a:gd name="T4" fmla="*/ 23 w 46"/>
                    <a:gd name="T5" fmla="*/ 0 h 41"/>
                    <a:gd name="T6" fmla="*/ 2 w 46"/>
                    <a:gd name="T7" fmla="*/ 7 h 41"/>
                    <a:gd name="T8" fmla="*/ 0 w 46"/>
                    <a:gd name="T9" fmla="*/ 13 h 41"/>
                    <a:gd name="T10" fmla="*/ 6 w 46"/>
                    <a:gd name="T11" fmla="*/ 14 h 41"/>
                    <a:gd name="T12" fmla="*/ 6 w 46"/>
                    <a:gd name="T13" fmla="*/ 39 h 41"/>
                    <a:gd name="T14" fmla="*/ 12 w 46"/>
                    <a:gd name="T15" fmla="*/ 39 h 41"/>
                    <a:gd name="T16" fmla="*/ 46 w 46"/>
                    <a:gd name="T17" fmla="*/ 7 h 4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6" h="41">
                      <a:moveTo>
                        <a:pt x="46" y="7"/>
                      </a:moveTo>
                      <a:lnTo>
                        <a:pt x="33" y="0"/>
                      </a:lnTo>
                      <a:lnTo>
                        <a:pt x="23" y="0"/>
                      </a:lnTo>
                      <a:lnTo>
                        <a:pt x="2" y="7"/>
                      </a:lnTo>
                      <a:lnTo>
                        <a:pt x="0" y="14"/>
                      </a:lnTo>
                      <a:lnTo>
                        <a:pt x="6" y="15"/>
                      </a:lnTo>
                      <a:lnTo>
                        <a:pt x="6" y="41"/>
                      </a:lnTo>
                      <a:lnTo>
                        <a:pt x="12" y="41"/>
                      </a:lnTo>
                      <a:lnTo>
                        <a:pt x="46" y="7"/>
                      </a:lnTo>
                      <a:close/>
                    </a:path>
                  </a:pathLst>
                </a:custGeom>
                <a:solidFill>
                  <a:srgbClr val="FFFF66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5" name="Freeform 14"/>
                <p:cNvSpPr>
                  <a:spLocks/>
                </p:cNvSpPr>
                <p:nvPr/>
              </p:nvSpPr>
              <p:spPr bwMode="auto">
                <a:xfrm>
                  <a:off x="1309" y="2877"/>
                  <a:ext cx="28" cy="64"/>
                </a:xfrm>
                <a:custGeom>
                  <a:avLst/>
                  <a:gdLst>
                    <a:gd name="T0" fmla="*/ 26 w 28"/>
                    <a:gd name="T1" fmla="*/ 0 h 67"/>
                    <a:gd name="T2" fmla="*/ 21 w 28"/>
                    <a:gd name="T3" fmla="*/ 26 h 67"/>
                    <a:gd name="T4" fmla="*/ 17 w 28"/>
                    <a:gd name="T5" fmla="*/ 48 h 67"/>
                    <a:gd name="T6" fmla="*/ 7 w 28"/>
                    <a:gd name="T7" fmla="*/ 64 h 67"/>
                    <a:gd name="T8" fmla="*/ 0 w 28"/>
                    <a:gd name="T9" fmla="*/ 62 h 67"/>
                    <a:gd name="T10" fmla="*/ 9 w 28"/>
                    <a:gd name="T11" fmla="*/ 28 h 67"/>
                    <a:gd name="T12" fmla="*/ 15 w 28"/>
                    <a:gd name="T13" fmla="*/ 1 h 67"/>
                    <a:gd name="T14" fmla="*/ 28 w 28"/>
                    <a:gd name="T15" fmla="*/ 0 h 67"/>
                    <a:gd name="T16" fmla="*/ 26 w 28"/>
                    <a:gd name="T17" fmla="*/ 0 h 6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8" h="67">
                      <a:moveTo>
                        <a:pt x="26" y="0"/>
                      </a:moveTo>
                      <a:lnTo>
                        <a:pt x="21" y="27"/>
                      </a:lnTo>
                      <a:lnTo>
                        <a:pt x="17" y="50"/>
                      </a:lnTo>
                      <a:lnTo>
                        <a:pt x="7" y="67"/>
                      </a:lnTo>
                      <a:lnTo>
                        <a:pt x="0" y="65"/>
                      </a:lnTo>
                      <a:lnTo>
                        <a:pt x="9" y="29"/>
                      </a:lnTo>
                      <a:lnTo>
                        <a:pt x="15" y="1"/>
                      </a:lnTo>
                      <a:lnTo>
                        <a:pt x="28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6" name="Freeform 15"/>
                <p:cNvSpPr>
                  <a:spLocks/>
                </p:cNvSpPr>
                <p:nvPr/>
              </p:nvSpPr>
              <p:spPr bwMode="auto">
                <a:xfrm>
                  <a:off x="1371" y="2841"/>
                  <a:ext cx="28" cy="57"/>
                </a:xfrm>
                <a:custGeom>
                  <a:avLst/>
                  <a:gdLst>
                    <a:gd name="T0" fmla="*/ 27 w 28"/>
                    <a:gd name="T1" fmla="*/ 0 h 59"/>
                    <a:gd name="T2" fmla="*/ 28 w 28"/>
                    <a:gd name="T3" fmla="*/ 15 h 59"/>
                    <a:gd name="T4" fmla="*/ 19 w 28"/>
                    <a:gd name="T5" fmla="*/ 41 h 59"/>
                    <a:gd name="T6" fmla="*/ 10 w 28"/>
                    <a:gd name="T7" fmla="*/ 57 h 59"/>
                    <a:gd name="T8" fmla="*/ 0 w 28"/>
                    <a:gd name="T9" fmla="*/ 30 h 59"/>
                    <a:gd name="T10" fmla="*/ 13 w 28"/>
                    <a:gd name="T11" fmla="*/ 4 h 59"/>
                    <a:gd name="T12" fmla="*/ 23 w 28"/>
                    <a:gd name="T13" fmla="*/ 0 h 59"/>
                    <a:gd name="T14" fmla="*/ 27 w 28"/>
                    <a:gd name="T15" fmla="*/ 0 h 5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8" h="59">
                      <a:moveTo>
                        <a:pt x="27" y="0"/>
                      </a:moveTo>
                      <a:lnTo>
                        <a:pt x="28" y="16"/>
                      </a:lnTo>
                      <a:lnTo>
                        <a:pt x="19" y="42"/>
                      </a:lnTo>
                      <a:lnTo>
                        <a:pt x="10" y="59"/>
                      </a:lnTo>
                      <a:lnTo>
                        <a:pt x="0" y="31"/>
                      </a:lnTo>
                      <a:lnTo>
                        <a:pt x="13" y="4"/>
                      </a:lnTo>
                      <a:lnTo>
                        <a:pt x="23" y="0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7" name="Freeform 16"/>
                <p:cNvSpPr>
                  <a:spLocks/>
                </p:cNvSpPr>
                <p:nvPr/>
              </p:nvSpPr>
              <p:spPr bwMode="auto">
                <a:xfrm>
                  <a:off x="166" y="2975"/>
                  <a:ext cx="195" cy="226"/>
                </a:xfrm>
                <a:custGeom>
                  <a:avLst/>
                  <a:gdLst>
                    <a:gd name="T0" fmla="*/ 184 w 195"/>
                    <a:gd name="T1" fmla="*/ 10 h 234"/>
                    <a:gd name="T2" fmla="*/ 191 w 195"/>
                    <a:gd name="T3" fmla="*/ 28 h 234"/>
                    <a:gd name="T4" fmla="*/ 188 w 195"/>
                    <a:gd name="T5" fmla="*/ 35 h 234"/>
                    <a:gd name="T6" fmla="*/ 195 w 195"/>
                    <a:gd name="T7" fmla="*/ 48 h 234"/>
                    <a:gd name="T8" fmla="*/ 184 w 195"/>
                    <a:gd name="T9" fmla="*/ 60 h 234"/>
                    <a:gd name="T10" fmla="*/ 180 w 195"/>
                    <a:gd name="T11" fmla="*/ 75 h 234"/>
                    <a:gd name="T12" fmla="*/ 178 w 195"/>
                    <a:gd name="T13" fmla="*/ 77 h 234"/>
                    <a:gd name="T14" fmla="*/ 176 w 195"/>
                    <a:gd name="T15" fmla="*/ 82 h 234"/>
                    <a:gd name="T16" fmla="*/ 186 w 195"/>
                    <a:gd name="T17" fmla="*/ 96 h 234"/>
                    <a:gd name="T18" fmla="*/ 184 w 195"/>
                    <a:gd name="T19" fmla="*/ 100 h 234"/>
                    <a:gd name="T20" fmla="*/ 176 w 195"/>
                    <a:gd name="T21" fmla="*/ 114 h 234"/>
                    <a:gd name="T22" fmla="*/ 176 w 195"/>
                    <a:gd name="T23" fmla="*/ 121 h 234"/>
                    <a:gd name="T24" fmla="*/ 184 w 195"/>
                    <a:gd name="T25" fmla="*/ 130 h 234"/>
                    <a:gd name="T26" fmla="*/ 184 w 195"/>
                    <a:gd name="T27" fmla="*/ 142 h 234"/>
                    <a:gd name="T28" fmla="*/ 171 w 195"/>
                    <a:gd name="T29" fmla="*/ 160 h 234"/>
                    <a:gd name="T30" fmla="*/ 167 w 195"/>
                    <a:gd name="T31" fmla="*/ 181 h 234"/>
                    <a:gd name="T32" fmla="*/ 131 w 195"/>
                    <a:gd name="T33" fmla="*/ 191 h 234"/>
                    <a:gd name="T34" fmla="*/ 110 w 195"/>
                    <a:gd name="T35" fmla="*/ 189 h 234"/>
                    <a:gd name="T36" fmla="*/ 82 w 195"/>
                    <a:gd name="T37" fmla="*/ 210 h 234"/>
                    <a:gd name="T38" fmla="*/ 80 w 195"/>
                    <a:gd name="T39" fmla="*/ 216 h 234"/>
                    <a:gd name="T40" fmla="*/ 53 w 195"/>
                    <a:gd name="T41" fmla="*/ 217 h 234"/>
                    <a:gd name="T42" fmla="*/ 44 w 195"/>
                    <a:gd name="T43" fmla="*/ 226 h 234"/>
                    <a:gd name="T44" fmla="*/ 34 w 195"/>
                    <a:gd name="T45" fmla="*/ 226 h 234"/>
                    <a:gd name="T46" fmla="*/ 27 w 195"/>
                    <a:gd name="T47" fmla="*/ 214 h 234"/>
                    <a:gd name="T48" fmla="*/ 16 w 195"/>
                    <a:gd name="T49" fmla="*/ 214 h 234"/>
                    <a:gd name="T50" fmla="*/ 16 w 195"/>
                    <a:gd name="T51" fmla="*/ 203 h 234"/>
                    <a:gd name="T52" fmla="*/ 0 w 195"/>
                    <a:gd name="T53" fmla="*/ 191 h 234"/>
                    <a:gd name="T54" fmla="*/ 21 w 195"/>
                    <a:gd name="T55" fmla="*/ 176 h 234"/>
                    <a:gd name="T56" fmla="*/ 23 w 195"/>
                    <a:gd name="T57" fmla="*/ 162 h 234"/>
                    <a:gd name="T58" fmla="*/ 36 w 195"/>
                    <a:gd name="T59" fmla="*/ 151 h 234"/>
                    <a:gd name="T60" fmla="*/ 38 w 195"/>
                    <a:gd name="T61" fmla="*/ 135 h 234"/>
                    <a:gd name="T62" fmla="*/ 51 w 195"/>
                    <a:gd name="T63" fmla="*/ 124 h 234"/>
                    <a:gd name="T64" fmla="*/ 53 w 195"/>
                    <a:gd name="T65" fmla="*/ 117 h 234"/>
                    <a:gd name="T66" fmla="*/ 42 w 195"/>
                    <a:gd name="T67" fmla="*/ 114 h 234"/>
                    <a:gd name="T68" fmla="*/ 34 w 195"/>
                    <a:gd name="T69" fmla="*/ 114 h 234"/>
                    <a:gd name="T70" fmla="*/ 23 w 195"/>
                    <a:gd name="T71" fmla="*/ 117 h 234"/>
                    <a:gd name="T72" fmla="*/ 21 w 195"/>
                    <a:gd name="T73" fmla="*/ 116 h 234"/>
                    <a:gd name="T74" fmla="*/ 16 w 195"/>
                    <a:gd name="T75" fmla="*/ 105 h 234"/>
                    <a:gd name="T76" fmla="*/ 16 w 195"/>
                    <a:gd name="T77" fmla="*/ 100 h 234"/>
                    <a:gd name="T78" fmla="*/ 23 w 195"/>
                    <a:gd name="T79" fmla="*/ 87 h 234"/>
                    <a:gd name="T80" fmla="*/ 29 w 195"/>
                    <a:gd name="T81" fmla="*/ 60 h 234"/>
                    <a:gd name="T82" fmla="*/ 59 w 195"/>
                    <a:gd name="T83" fmla="*/ 55 h 234"/>
                    <a:gd name="T84" fmla="*/ 59 w 195"/>
                    <a:gd name="T85" fmla="*/ 60 h 234"/>
                    <a:gd name="T86" fmla="*/ 74 w 195"/>
                    <a:gd name="T87" fmla="*/ 62 h 234"/>
                    <a:gd name="T88" fmla="*/ 82 w 195"/>
                    <a:gd name="T89" fmla="*/ 45 h 234"/>
                    <a:gd name="T90" fmla="*/ 97 w 195"/>
                    <a:gd name="T91" fmla="*/ 28 h 234"/>
                    <a:gd name="T92" fmla="*/ 97 w 195"/>
                    <a:gd name="T93" fmla="*/ 27 h 234"/>
                    <a:gd name="T94" fmla="*/ 80 w 195"/>
                    <a:gd name="T95" fmla="*/ 27 h 234"/>
                    <a:gd name="T96" fmla="*/ 78 w 195"/>
                    <a:gd name="T97" fmla="*/ 21 h 234"/>
                    <a:gd name="T98" fmla="*/ 103 w 195"/>
                    <a:gd name="T99" fmla="*/ 3 h 234"/>
                    <a:gd name="T100" fmla="*/ 114 w 195"/>
                    <a:gd name="T101" fmla="*/ 7 h 234"/>
                    <a:gd name="T102" fmla="*/ 123 w 195"/>
                    <a:gd name="T103" fmla="*/ 9 h 234"/>
                    <a:gd name="T104" fmla="*/ 127 w 195"/>
                    <a:gd name="T105" fmla="*/ 0 h 234"/>
                    <a:gd name="T106" fmla="*/ 137 w 195"/>
                    <a:gd name="T107" fmla="*/ 3 h 234"/>
                    <a:gd name="T108" fmla="*/ 140 w 195"/>
                    <a:gd name="T109" fmla="*/ 10 h 234"/>
                    <a:gd name="T110" fmla="*/ 154 w 195"/>
                    <a:gd name="T111" fmla="*/ 10 h 234"/>
                    <a:gd name="T112" fmla="*/ 159 w 195"/>
                    <a:gd name="T113" fmla="*/ 5 h 234"/>
                    <a:gd name="T114" fmla="*/ 167 w 195"/>
                    <a:gd name="T115" fmla="*/ 12 h 234"/>
                    <a:gd name="T116" fmla="*/ 174 w 195"/>
                    <a:gd name="T117" fmla="*/ 10 h 234"/>
                    <a:gd name="T118" fmla="*/ 184 w 195"/>
                    <a:gd name="T119" fmla="*/ 10 h 23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95" h="234">
                      <a:moveTo>
                        <a:pt x="184" y="10"/>
                      </a:moveTo>
                      <a:lnTo>
                        <a:pt x="191" y="29"/>
                      </a:lnTo>
                      <a:lnTo>
                        <a:pt x="188" y="36"/>
                      </a:lnTo>
                      <a:lnTo>
                        <a:pt x="195" y="50"/>
                      </a:lnTo>
                      <a:lnTo>
                        <a:pt x="184" y="62"/>
                      </a:lnTo>
                      <a:lnTo>
                        <a:pt x="180" y="78"/>
                      </a:lnTo>
                      <a:lnTo>
                        <a:pt x="178" y="80"/>
                      </a:lnTo>
                      <a:lnTo>
                        <a:pt x="176" y="85"/>
                      </a:lnTo>
                      <a:lnTo>
                        <a:pt x="186" y="99"/>
                      </a:lnTo>
                      <a:lnTo>
                        <a:pt x="184" y="104"/>
                      </a:lnTo>
                      <a:lnTo>
                        <a:pt x="176" y="118"/>
                      </a:lnTo>
                      <a:lnTo>
                        <a:pt x="176" y="125"/>
                      </a:lnTo>
                      <a:lnTo>
                        <a:pt x="184" y="135"/>
                      </a:lnTo>
                      <a:lnTo>
                        <a:pt x="184" y="147"/>
                      </a:lnTo>
                      <a:lnTo>
                        <a:pt x="171" y="166"/>
                      </a:lnTo>
                      <a:lnTo>
                        <a:pt x="167" y="187"/>
                      </a:lnTo>
                      <a:lnTo>
                        <a:pt x="131" y="198"/>
                      </a:lnTo>
                      <a:lnTo>
                        <a:pt x="110" y="196"/>
                      </a:lnTo>
                      <a:lnTo>
                        <a:pt x="82" y="217"/>
                      </a:lnTo>
                      <a:lnTo>
                        <a:pt x="80" y="224"/>
                      </a:lnTo>
                      <a:lnTo>
                        <a:pt x="53" y="225"/>
                      </a:lnTo>
                      <a:lnTo>
                        <a:pt x="44" y="234"/>
                      </a:lnTo>
                      <a:lnTo>
                        <a:pt x="34" y="234"/>
                      </a:lnTo>
                      <a:lnTo>
                        <a:pt x="27" y="222"/>
                      </a:lnTo>
                      <a:lnTo>
                        <a:pt x="16" y="222"/>
                      </a:lnTo>
                      <a:lnTo>
                        <a:pt x="16" y="210"/>
                      </a:lnTo>
                      <a:lnTo>
                        <a:pt x="0" y="198"/>
                      </a:lnTo>
                      <a:lnTo>
                        <a:pt x="21" y="182"/>
                      </a:lnTo>
                      <a:lnTo>
                        <a:pt x="23" y="168"/>
                      </a:lnTo>
                      <a:lnTo>
                        <a:pt x="36" y="156"/>
                      </a:lnTo>
                      <a:lnTo>
                        <a:pt x="38" y="140"/>
                      </a:lnTo>
                      <a:lnTo>
                        <a:pt x="51" y="128"/>
                      </a:lnTo>
                      <a:lnTo>
                        <a:pt x="53" y="121"/>
                      </a:lnTo>
                      <a:lnTo>
                        <a:pt x="42" y="118"/>
                      </a:lnTo>
                      <a:lnTo>
                        <a:pt x="34" y="118"/>
                      </a:lnTo>
                      <a:lnTo>
                        <a:pt x="23" y="121"/>
                      </a:lnTo>
                      <a:lnTo>
                        <a:pt x="21" y="120"/>
                      </a:lnTo>
                      <a:lnTo>
                        <a:pt x="16" y="109"/>
                      </a:lnTo>
                      <a:lnTo>
                        <a:pt x="16" y="104"/>
                      </a:lnTo>
                      <a:lnTo>
                        <a:pt x="23" y="90"/>
                      </a:lnTo>
                      <a:lnTo>
                        <a:pt x="29" y="62"/>
                      </a:lnTo>
                      <a:lnTo>
                        <a:pt x="59" y="57"/>
                      </a:lnTo>
                      <a:lnTo>
                        <a:pt x="59" y="62"/>
                      </a:lnTo>
                      <a:lnTo>
                        <a:pt x="74" y="64"/>
                      </a:lnTo>
                      <a:lnTo>
                        <a:pt x="82" y="47"/>
                      </a:lnTo>
                      <a:lnTo>
                        <a:pt x="97" y="29"/>
                      </a:lnTo>
                      <a:lnTo>
                        <a:pt x="97" y="28"/>
                      </a:lnTo>
                      <a:lnTo>
                        <a:pt x="80" y="28"/>
                      </a:lnTo>
                      <a:lnTo>
                        <a:pt x="78" y="22"/>
                      </a:lnTo>
                      <a:lnTo>
                        <a:pt x="103" y="3"/>
                      </a:lnTo>
                      <a:lnTo>
                        <a:pt x="114" y="7"/>
                      </a:lnTo>
                      <a:lnTo>
                        <a:pt x="123" y="9"/>
                      </a:lnTo>
                      <a:lnTo>
                        <a:pt x="127" y="0"/>
                      </a:lnTo>
                      <a:lnTo>
                        <a:pt x="137" y="3"/>
                      </a:lnTo>
                      <a:lnTo>
                        <a:pt x="140" y="10"/>
                      </a:lnTo>
                      <a:lnTo>
                        <a:pt x="154" y="10"/>
                      </a:lnTo>
                      <a:lnTo>
                        <a:pt x="159" y="5"/>
                      </a:lnTo>
                      <a:lnTo>
                        <a:pt x="167" y="12"/>
                      </a:lnTo>
                      <a:lnTo>
                        <a:pt x="174" y="10"/>
                      </a:lnTo>
                      <a:lnTo>
                        <a:pt x="184" y="1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8" name="Freeform 17"/>
                <p:cNvSpPr>
                  <a:spLocks/>
                </p:cNvSpPr>
                <p:nvPr/>
              </p:nvSpPr>
              <p:spPr bwMode="auto">
                <a:xfrm>
                  <a:off x="399" y="3032"/>
                  <a:ext cx="13" cy="17"/>
                </a:xfrm>
                <a:custGeom>
                  <a:avLst/>
                  <a:gdLst>
                    <a:gd name="T0" fmla="*/ 13 w 13"/>
                    <a:gd name="T1" fmla="*/ 0 h 17"/>
                    <a:gd name="T2" fmla="*/ 6 w 13"/>
                    <a:gd name="T3" fmla="*/ 17 h 17"/>
                    <a:gd name="T4" fmla="*/ 2 w 13"/>
                    <a:gd name="T5" fmla="*/ 17 h 17"/>
                    <a:gd name="T6" fmla="*/ 0 w 13"/>
                    <a:gd name="T7" fmla="*/ 2 h 17"/>
                    <a:gd name="T8" fmla="*/ 13 w 13"/>
                    <a:gd name="T9" fmla="*/ 0 h 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3" h="17">
                      <a:moveTo>
                        <a:pt x="13" y="0"/>
                      </a:moveTo>
                      <a:lnTo>
                        <a:pt x="6" y="17"/>
                      </a:lnTo>
                      <a:lnTo>
                        <a:pt x="2" y="17"/>
                      </a:lnTo>
                      <a:lnTo>
                        <a:pt x="0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299" name="Freeform 18"/>
                <p:cNvSpPr>
                  <a:spLocks/>
                </p:cNvSpPr>
                <p:nvPr/>
              </p:nvSpPr>
              <p:spPr bwMode="auto">
                <a:xfrm>
                  <a:off x="359" y="2759"/>
                  <a:ext cx="328" cy="522"/>
                </a:xfrm>
                <a:custGeom>
                  <a:avLst/>
                  <a:gdLst>
                    <a:gd name="T0" fmla="*/ 97 w 328"/>
                    <a:gd name="T1" fmla="*/ 47 h 541"/>
                    <a:gd name="T2" fmla="*/ 144 w 328"/>
                    <a:gd name="T3" fmla="*/ 74 h 541"/>
                    <a:gd name="T4" fmla="*/ 165 w 328"/>
                    <a:gd name="T5" fmla="*/ 96 h 541"/>
                    <a:gd name="T6" fmla="*/ 129 w 328"/>
                    <a:gd name="T7" fmla="*/ 144 h 541"/>
                    <a:gd name="T8" fmla="*/ 114 w 328"/>
                    <a:gd name="T9" fmla="*/ 169 h 541"/>
                    <a:gd name="T10" fmla="*/ 125 w 328"/>
                    <a:gd name="T11" fmla="*/ 175 h 541"/>
                    <a:gd name="T12" fmla="*/ 165 w 328"/>
                    <a:gd name="T13" fmla="*/ 203 h 541"/>
                    <a:gd name="T14" fmla="*/ 218 w 328"/>
                    <a:gd name="T15" fmla="*/ 268 h 541"/>
                    <a:gd name="T16" fmla="*/ 229 w 328"/>
                    <a:gd name="T17" fmla="*/ 291 h 541"/>
                    <a:gd name="T18" fmla="*/ 246 w 328"/>
                    <a:gd name="T19" fmla="*/ 332 h 541"/>
                    <a:gd name="T20" fmla="*/ 256 w 328"/>
                    <a:gd name="T21" fmla="*/ 346 h 541"/>
                    <a:gd name="T22" fmla="*/ 271 w 328"/>
                    <a:gd name="T23" fmla="*/ 355 h 541"/>
                    <a:gd name="T24" fmla="*/ 318 w 328"/>
                    <a:gd name="T25" fmla="*/ 357 h 541"/>
                    <a:gd name="T26" fmla="*/ 297 w 328"/>
                    <a:gd name="T27" fmla="*/ 424 h 541"/>
                    <a:gd name="T28" fmla="*/ 297 w 328"/>
                    <a:gd name="T29" fmla="*/ 440 h 541"/>
                    <a:gd name="T30" fmla="*/ 297 w 328"/>
                    <a:gd name="T31" fmla="*/ 458 h 541"/>
                    <a:gd name="T32" fmla="*/ 273 w 328"/>
                    <a:gd name="T33" fmla="*/ 462 h 541"/>
                    <a:gd name="T34" fmla="*/ 210 w 328"/>
                    <a:gd name="T35" fmla="*/ 471 h 541"/>
                    <a:gd name="T36" fmla="*/ 172 w 328"/>
                    <a:gd name="T37" fmla="*/ 476 h 541"/>
                    <a:gd name="T38" fmla="*/ 140 w 328"/>
                    <a:gd name="T39" fmla="*/ 496 h 541"/>
                    <a:gd name="T40" fmla="*/ 85 w 328"/>
                    <a:gd name="T41" fmla="*/ 506 h 541"/>
                    <a:gd name="T42" fmla="*/ 40 w 328"/>
                    <a:gd name="T43" fmla="*/ 506 h 541"/>
                    <a:gd name="T44" fmla="*/ 19 w 328"/>
                    <a:gd name="T45" fmla="*/ 522 h 541"/>
                    <a:gd name="T46" fmla="*/ 6 w 328"/>
                    <a:gd name="T47" fmla="*/ 517 h 541"/>
                    <a:gd name="T48" fmla="*/ 36 w 328"/>
                    <a:gd name="T49" fmla="*/ 490 h 541"/>
                    <a:gd name="T50" fmla="*/ 78 w 328"/>
                    <a:gd name="T51" fmla="*/ 457 h 541"/>
                    <a:gd name="T52" fmla="*/ 123 w 328"/>
                    <a:gd name="T53" fmla="*/ 444 h 541"/>
                    <a:gd name="T54" fmla="*/ 93 w 328"/>
                    <a:gd name="T55" fmla="*/ 440 h 541"/>
                    <a:gd name="T56" fmla="*/ 51 w 328"/>
                    <a:gd name="T57" fmla="*/ 424 h 541"/>
                    <a:gd name="T58" fmla="*/ 29 w 328"/>
                    <a:gd name="T59" fmla="*/ 410 h 541"/>
                    <a:gd name="T60" fmla="*/ 74 w 328"/>
                    <a:gd name="T61" fmla="*/ 362 h 541"/>
                    <a:gd name="T62" fmla="*/ 63 w 328"/>
                    <a:gd name="T63" fmla="*/ 343 h 541"/>
                    <a:gd name="T64" fmla="*/ 85 w 328"/>
                    <a:gd name="T65" fmla="*/ 342 h 541"/>
                    <a:gd name="T66" fmla="*/ 118 w 328"/>
                    <a:gd name="T67" fmla="*/ 335 h 541"/>
                    <a:gd name="T68" fmla="*/ 91 w 328"/>
                    <a:gd name="T69" fmla="*/ 241 h 541"/>
                    <a:gd name="T70" fmla="*/ 40 w 328"/>
                    <a:gd name="T71" fmla="*/ 251 h 541"/>
                    <a:gd name="T72" fmla="*/ 44 w 328"/>
                    <a:gd name="T73" fmla="*/ 176 h 541"/>
                    <a:gd name="T74" fmla="*/ 12 w 328"/>
                    <a:gd name="T75" fmla="*/ 179 h 541"/>
                    <a:gd name="T76" fmla="*/ 6 w 328"/>
                    <a:gd name="T77" fmla="*/ 161 h 541"/>
                    <a:gd name="T78" fmla="*/ 15 w 328"/>
                    <a:gd name="T79" fmla="*/ 143 h 541"/>
                    <a:gd name="T80" fmla="*/ 0 w 328"/>
                    <a:gd name="T81" fmla="*/ 119 h 541"/>
                    <a:gd name="T82" fmla="*/ 8 w 328"/>
                    <a:gd name="T83" fmla="*/ 96 h 541"/>
                    <a:gd name="T84" fmla="*/ 25 w 328"/>
                    <a:gd name="T85" fmla="*/ 57 h 541"/>
                    <a:gd name="T86" fmla="*/ 32 w 328"/>
                    <a:gd name="T87" fmla="*/ 20 h 541"/>
                    <a:gd name="T88" fmla="*/ 106 w 328"/>
                    <a:gd name="T89" fmla="*/ 11 h 541"/>
                    <a:gd name="T90" fmla="*/ 118 w 328"/>
                    <a:gd name="T91" fmla="*/ 17 h 541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8" h="541">
                      <a:moveTo>
                        <a:pt x="118" y="37"/>
                      </a:moveTo>
                      <a:lnTo>
                        <a:pt x="101" y="44"/>
                      </a:lnTo>
                      <a:lnTo>
                        <a:pt x="97" y="49"/>
                      </a:lnTo>
                      <a:lnTo>
                        <a:pt x="85" y="52"/>
                      </a:lnTo>
                      <a:lnTo>
                        <a:pt x="85" y="77"/>
                      </a:lnTo>
                      <a:lnTo>
                        <a:pt x="144" y="77"/>
                      </a:lnTo>
                      <a:lnTo>
                        <a:pt x="159" y="75"/>
                      </a:lnTo>
                      <a:lnTo>
                        <a:pt x="169" y="89"/>
                      </a:lnTo>
                      <a:lnTo>
                        <a:pt x="165" y="99"/>
                      </a:lnTo>
                      <a:lnTo>
                        <a:pt x="148" y="118"/>
                      </a:lnTo>
                      <a:lnTo>
                        <a:pt x="148" y="135"/>
                      </a:lnTo>
                      <a:lnTo>
                        <a:pt x="129" y="149"/>
                      </a:lnTo>
                      <a:lnTo>
                        <a:pt x="125" y="156"/>
                      </a:lnTo>
                      <a:lnTo>
                        <a:pt x="123" y="170"/>
                      </a:lnTo>
                      <a:lnTo>
                        <a:pt x="114" y="175"/>
                      </a:lnTo>
                      <a:lnTo>
                        <a:pt x="91" y="175"/>
                      </a:lnTo>
                      <a:lnTo>
                        <a:pt x="91" y="179"/>
                      </a:lnTo>
                      <a:lnTo>
                        <a:pt x="125" y="181"/>
                      </a:lnTo>
                      <a:lnTo>
                        <a:pt x="146" y="184"/>
                      </a:lnTo>
                      <a:lnTo>
                        <a:pt x="159" y="205"/>
                      </a:lnTo>
                      <a:lnTo>
                        <a:pt x="165" y="210"/>
                      </a:lnTo>
                      <a:lnTo>
                        <a:pt x="195" y="259"/>
                      </a:lnTo>
                      <a:lnTo>
                        <a:pt x="212" y="264"/>
                      </a:lnTo>
                      <a:lnTo>
                        <a:pt x="218" y="278"/>
                      </a:lnTo>
                      <a:lnTo>
                        <a:pt x="222" y="285"/>
                      </a:lnTo>
                      <a:lnTo>
                        <a:pt x="229" y="295"/>
                      </a:lnTo>
                      <a:lnTo>
                        <a:pt x="229" y="302"/>
                      </a:lnTo>
                      <a:lnTo>
                        <a:pt x="242" y="326"/>
                      </a:lnTo>
                      <a:lnTo>
                        <a:pt x="246" y="333"/>
                      </a:lnTo>
                      <a:lnTo>
                        <a:pt x="246" y="344"/>
                      </a:lnTo>
                      <a:lnTo>
                        <a:pt x="256" y="349"/>
                      </a:lnTo>
                      <a:lnTo>
                        <a:pt x="258" y="347"/>
                      </a:lnTo>
                      <a:lnTo>
                        <a:pt x="256" y="359"/>
                      </a:lnTo>
                      <a:lnTo>
                        <a:pt x="252" y="366"/>
                      </a:lnTo>
                      <a:lnTo>
                        <a:pt x="254" y="370"/>
                      </a:lnTo>
                      <a:lnTo>
                        <a:pt x="271" y="368"/>
                      </a:lnTo>
                      <a:lnTo>
                        <a:pt x="280" y="361"/>
                      </a:lnTo>
                      <a:lnTo>
                        <a:pt x="295" y="370"/>
                      </a:lnTo>
                      <a:lnTo>
                        <a:pt x="318" y="370"/>
                      </a:lnTo>
                      <a:lnTo>
                        <a:pt x="328" y="378"/>
                      </a:lnTo>
                      <a:lnTo>
                        <a:pt x="322" y="425"/>
                      </a:lnTo>
                      <a:lnTo>
                        <a:pt x="297" y="439"/>
                      </a:lnTo>
                      <a:lnTo>
                        <a:pt x="290" y="439"/>
                      </a:lnTo>
                      <a:lnTo>
                        <a:pt x="290" y="449"/>
                      </a:lnTo>
                      <a:lnTo>
                        <a:pt x="297" y="456"/>
                      </a:lnTo>
                      <a:lnTo>
                        <a:pt x="303" y="458"/>
                      </a:lnTo>
                      <a:lnTo>
                        <a:pt x="303" y="467"/>
                      </a:lnTo>
                      <a:lnTo>
                        <a:pt x="297" y="475"/>
                      </a:lnTo>
                      <a:lnTo>
                        <a:pt x="292" y="477"/>
                      </a:lnTo>
                      <a:lnTo>
                        <a:pt x="284" y="482"/>
                      </a:lnTo>
                      <a:lnTo>
                        <a:pt x="273" y="479"/>
                      </a:lnTo>
                      <a:lnTo>
                        <a:pt x="261" y="479"/>
                      </a:lnTo>
                      <a:lnTo>
                        <a:pt x="244" y="489"/>
                      </a:lnTo>
                      <a:lnTo>
                        <a:pt x="210" y="488"/>
                      </a:lnTo>
                      <a:lnTo>
                        <a:pt x="197" y="496"/>
                      </a:lnTo>
                      <a:lnTo>
                        <a:pt x="188" y="491"/>
                      </a:lnTo>
                      <a:lnTo>
                        <a:pt x="172" y="493"/>
                      </a:lnTo>
                      <a:lnTo>
                        <a:pt x="167" y="496"/>
                      </a:lnTo>
                      <a:lnTo>
                        <a:pt x="157" y="507"/>
                      </a:lnTo>
                      <a:lnTo>
                        <a:pt x="140" y="514"/>
                      </a:lnTo>
                      <a:lnTo>
                        <a:pt x="133" y="503"/>
                      </a:lnTo>
                      <a:lnTo>
                        <a:pt x="104" y="503"/>
                      </a:lnTo>
                      <a:lnTo>
                        <a:pt x="85" y="524"/>
                      </a:lnTo>
                      <a:lnTo>
                        <a:pt x="72" y="529"/>
                      </a:lnTo>
                      <a:lnTo>
                        <a:pt x="63" y="520"/>
                      </a:lnTo>
                      <a:lnTo>
                        <a:pt x="40" y="524"/>
                      </a:lnTo>
                      <a:lnTo>
                        <a:pt x="31" y="529"/>
                      </a:lnTo>
                      <a:lnTo>
                        <a:pt x="31" y="536"/>
                      </a:lnTo>
                      <a:lnTo>
                        <a:pt x="19" y="541"/>
                      </a:lnTo>
                      <a:lnTo>
                        <a:pt x="4" y="540"/>
                      </a:lnTo>
                      <a:lnTo>
                        <a:pt x="2" y="536"/>
                      </a:lnTo>
                      <a:lnTo>
                        <a:pt x="6" y="536"/>
                      </a:lnTo>
                      <a:lnTo>
                        <a:pt x="15" y="520"/>
                      </a:lnTo>
                      <a:lnTo>
                        <a:pt x="29" y="515"/>
                      </a:lnTo>
                      <a:lnTo>
                        <a:pt x="36" y="508"/>
                      </a:lnTo>
                      <a:lnTo>
                        <a:pt x="51" y="491"/>
                      </a:lnTo>
                      <a:lnTo>
                        <a:pt x="65" y="475"/>
                      </a:lnTo>
                      <a:lnTo>
                        <a:pt x="78" y="474"/>
                      </a:lnTo>
                      <a:lnTo>
                        <a:pt x="97" y="474"/>
                      </a:lnTo>
                      <a:lnTo>
                        <a:pt x="114" y="470"/>
                      </a:lnTo>
                      <a:lnTo>
                        <a:pt x="123" y="460"/>
                      </a:lnTo>
                      <a:lnTo>
                        <a:pt x="121" y="449"/>
                      </a:lnTo>
                      <a:lnTo>
                        <a:pt x="110" y="453"/>
                      </a:lnTo>
                      <a:lnTo>
                        <a:pt x="93" y="456"/>
                      </a:lnTo>
                      <a:lnTo>
                        <a:pt x="74" y="449"/>
                      </a:lnTo>
                      <a:lnTo>
                        <a:pt x="57" y="439"/>
                      </a:lnTo>
                      <a:lnTo>
                        <a:pt x="51" y="439"/>
                      </a:lnTo>
                      <a:lnTo>
                        <a:pt x="32" y="449"/>
                      </a:lnTo>
                      <a:lnTo>
                        <a:pt x="27" y="449"/>
                      </a:lnTo>
                      <a:lnTo>
                        <a:pt x="29" y="425"/>
                      </a:lnTo>
                      <a:lnTo>
                        <a:pt x="55" y="415"/>
                      </a:lnTo>
                      <a:lnTo>
                        <a:pt x="68" y="396"/>
                      </a:lnTo>
                      <a:lnTo>
                        <a:pt x="74" y="375"/>
                      </a:lnTo>
                      <a:lnTo>
                        <a:pt x="59" y="377"/>
                      </a:lnTo>
                      <a:lnTo>
                        <a:pt x="59" y="364"/>
                      </a:lnTo>
                      <a:lnTo>
                        <a:pt x="63" y="356"/>
                      </a:lnTo>
                      <a:lnTo>
                        <a:pt x="65" y="342"/>
                      </a:lnTo>
                      <a:lnTo>
                        <a:pt x="68" y="340"/>
                      </a:lnTo>
                      <a:lnTo>
                        <a:pt x="85" y="354"/>
                      </a:lnTo>
                      <a:lnTo>
                        <a:pt x="91" y="354"/>
                      </a:lnTo>
                      <a:lnTo>
                        <a:pt x="101" y="347"/>
                      </a:lnTo>
                      <a:lnTo>
                        <a:pt x="118" y="347"/>
                      </a:lnTo>
                      <a:lnTo>
                        <a:pt x="118" y="300"/>
                      </a:lnTo>
                      <a:lnTo>
                        <a:pt x="93" y="281"/>
                      </a:lnTo>
                      <a:lnTo>
                        <a:pt x="91" y="250"/>
                      </a:lnTo>
                      <a:lnTo>
                        <a:pt x="76" y="250"/>
                      </a:lnTo>
                      <a:lnTo>
                        <a:pt x="65" y="259"/>
                      </a:lnTo>
                      <a:lnTo>
                        <a:pt x="40" y="260"/>
                      </a:lnTo>
                      <a:lnTo>
                        <a:pt x="38" y="246"/>
                      </a:lnTo>
                      <a:lnTo>
                        <a:pt x="46" y="229"/>
                      </a:lnTo>
                      <a:lnTo>
                        <a:pt x="44" y="182"/>
                      </a:lnTo>
                      <a:lnTo>
                        <a:pt x="36" y="175"/>
                      </a:lnTo>
                      <a:lnTo>
                        <a:pt x="21" y="186"/>
                      </a:lnTo>
                      <a:lnTo>
                        <a:pt x="12" y="186"/>
                      </a:lnTo>
                      <a:lnTo>
                        <a:pt x="8" y="177"/>
                      </a:lnTo>
                      <a:lnTo>
                        <a:pt x="4" y="175"/>
                      </a:lnTo>
                      <a:lnTo>
                        <a:pt x="6" y="167"/>
                      </a:lnTo>
                      <a:lnTo>
                        <a:pt x="23" y="149"/>
                      </a:lnTo>
                      <a:lnTo>
                        <a:pt x="21" y="141"/>
                      </a:lnTo>
                      <a:lnTo>
                        <a:pt x="15" y="148"/>
                      </a:lnTo>
                      <a:lnTo>
                        <a:pt x="6" y="148"/>
                      </a:lnTo>
                      <a:lnTo>
                        <a:pt x="0" y="139"/>
                      </a:lnTo>
                      <a:lnTo>
                        <a:pt x="0" y="123"/>
                      </a:lnTo>
                      <a:lnTo>
                        <a:pt x="12" y="116"/>
                      </a:lnTo>
                      <a:lnTo>
                        <a:pt x="14" y="103"/>
                      </a:lnTo>
                      <a:lnTo>
                        <a:pt x="8" y="99"/>
                      </a:lnTo>
                      <a:lnTo>
                        <a:pt x="12" y="66"/>
                      </a:lnTo>
                      <a:lnTo>
                        <a:pt x="15" y="61"/>
                      </a:lnTo>
                      <a:lnTo>
                        <a:pt x="25" y="59"/>
                      </a:lnTo>
                      <a:lnTo>
                        <a:pt x="27" y="45"/>
                      </a:lnTo>
                      <a:lnTo>
                        <a:pt x="31" y="42"/>
                      </a:lnTo>
                      <a:lnTo>
                        <a:pt x="32" y="21"/>
                      </a:lnTo>
                      <a:lnTo>
                        <a:pt x="65" y="18"/>
                      </a:lnTo>
                      <a:lnTo>
                        <a:pt x="101" y="14"/>
                      </a:lnTo>
                      <a:lnTo>
                        <a:pt x="106" y="11"/>
                      </a:lnTo>
                      <a:lnTo>
                        <a:pt x="110" y="0"/>
                      </a:lnTo>
                      <a:lnTo>
                        <a:pt x="118" y="4"/>
                      </a:lnTo>
                      <a:lnTo>
                        <a:pt x="118" y="18"/>
                      </a:lnTo>
                      <a:lnTo>
                        <a:pt x="118" y="37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0" name="Freeform 19"/>
                <p:cNvSpPr>
                  <a:spLocks/>
                </p:cNvSpPr>
                <p:nvPr/>
              </p:nvSpPr>
              <p:spPr bwMode="auto">
                <a:xfrm>
                  <a:off x="76" y="2196"/>
                  <a:ext cx="289" cy="209"/>
                </a:xfrm>
                <a:custGeom>
                  <a:avLst/>
                  <a:gdLst>
                    <a:gd name="T0" fmla="*/ 134 w 289"/>
                    <a:gd name="T1" fmla="*/ 68 h 216"/>
                    <a:gd name="T2" fmla="*/ 149 w 289"/>
                    <a:gd name="T3" fmla="*/ 52 h 216"/>
                    <a:gd name="T4" fmla="*/ 160 w 289"/>
                    <a:gd name="T5" fmla="*/ 52 h 216"/>
                    <a:gd name="T6" fmla="*/ 164 w 289"/>
                    <a:gd name="T7" fmla="*/ 76 h 216"/>
                    <a:gd name="T8" fmla="*/ 174 w 289"/>
                    <a:gd name="T9" fmla="*/ 63 h 216"/>
                    <a:gd name="T10" fmla="*/ 193 w 289"/>
                    <a:gd name="T11" fmla="*/ 73 h 216"/>
                    <a:gd name="T12" fmla="*/ 194 w 289"/>
                    <a:gd name="T13" fmla="*/ 81 h 216"/>
                    <a:gd name="T14" fmla="*/ 236 w 289"/>
                    <a:gd name="T15" fmla="*/ 93 h 216"/>
                    <a:gd name="T16" fmla="*/ 249 w 289"/>
                    <a:gd name="T17" fmla="*/ 79 h 216"/>
                    <a:gd name="T18" fmla="*/ 264 w 289"/>
                    <a:gd name="T19" fmla="*/ 84 h 216"/>
                    <a:gd name="T20" fmla="*/ 289 w 289"/>
                    <a:gd name="T21" fmla="*/ 153 h 216"/>
                    <a:gd name="T22" fmla="*/ 281 w 289"/>
                    <a:gd name="T23" fmla="*/ 187 h 216"/>
                    <a:gd name="T24" fmla="*/ 255 w 289"/>
                    <a:gd name="T25" fmla="*/ 200 h 216"/>
                    <a:gd name="T26" fmla="*/ 213 w 289"/>
                    <a:gd name="T27" fmla="*/ 209 h 216"/>
                    <a:gd name="T28" fmla="*/ 89 w 289"/>
                    <a:gd name="T29" fmla="*/ 209 h 216"/>
                    <a:gd name="T30" fmla="*/ 68 w 289"/>
                    <a:gd name="T31" fmla="*/ 196 h 216"/>
                    <a:gd name="T32" fmla="*/ 41 w 289"/>
                    <a:gd name="T33" fmla="*/ 145 h 216"/>
                    <a:gd name="T34" fmla="*/ 0 w 289"/>
                    <a:gd name="T35" fmla="*/ 132 h 216"/>
                    <a:gd name="T36" fmla="*/ 5 w 289"/>
                    <a:gd name="T37" fmla="*/ 125 h 216"/>
                    <a:gd name="T38" fmla="*/ 34 w 289"/>
                    <a:gd name="T39" fmla="*/ 130 h 216"/>
                    <a:gd name="T40" fmla="*/ 49 w 289"/>
                    <a:gd name="T41" fmla="*/ 102 h 216"/>
                    <a:gd name="T42" fmla="*/ 49 w 289"/>
                    <a:gd name="T43" fmla="*/ 88 h 216"/>
                    <a:gd name="T44" fmla="*/ 19 w 289"/>
                    <a:gd name="T45" fmla="*/ 75 h 216"/>
                    <a:gd name="T46" fmla="*/ 19 w 289"/>
                    <a:gd name="T47" fmla="*/ 66 h 216"/>
                    <a:gd name="T48" fmla="*/ 54 w 289"/>
                    <a:gd name="T49" fmla="*/ 77 h 216"/>
                    <a:gd name="T50" fmla="*/ 79 w 289"/>
                    <a:gd name="T51" fmla="*/ 76 h 216"/>
                    <a:gd name="T52" fmla="*/ 75 w 289"/>
                    <a:gd name="T53" fmla="*/ 61 h 216"/>
                    <a:gd name="T54" fmla="*/ 77 w 289"/>
                    <a:gd name="T55" fmla="*/ 52 h 216"/>
                    <a:gd name="T56" fmla="*/ 66 w 289"/>
                    <a:gd name="T57" fmla="*/ 43 h 216"/>
                    <a:gd name="T58" fmla="*/ 43 w 289"/>
                    <a:gd name="T59" fmla="*/ 36 h 216"/>
                    <a:gd name="T60" fmla="*/ 39 w 289"/>
                    <a:gd name="T61" fmla="*/ 20 h 216"/>
                    <a:gd name="T62" fmla="*/ 72 w 289"/>
                    <a:gd name="T63" fmla="*/ 24 h 216"/>
                    <a:gd name="T64" fmla="*/ 75 w 289"/>
                    <a:gd name="T65" fmla="*/ 11 h 216"/>
                    <a:gd name="T66" fmla="*/ 96 w 289"/>
                    <a:gd name="T67" fmla="*/ 32 h 216"/>
                    <a:gd name="T68" fmla="*/ 96 w 289"/>
                    <a:gd name="T69" fmla="*/ 0 h 216"/>
                    <a:gd name="T70" fmla="*/ 107 w 289"/>
                    <a:gd name="T71" fmla="*/ 4 h 216"/>
                    <a:gd name="T72" fmla="*/ 121 w 289"/>
                    <a:gd name="T73" fmla="*/ 45 h 216"/>
                    <a:gd name="T74" fmla="*/ 106 w 289"/>
                    <a:gd name="T75" fmla="*/ 59 h 216"/>
                    <a:gd name="T76" fmla="*/ 106 w 289"/>
                    <a:gd name="T77" fmla="*/ 86 h 216"/>
                    <a:gd name="T78" fmla="*/ 124 w 289"/>
                    <a:gd name="T79" fmla="*/ 77 h 216"/>
                    <a:gd name="T80" fmla="*/ 134 w 289"/>
                    <a:gd name="T81" fmla="*/ 68 h 21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289" h="216">
                      <a:moveTo>
                        <a:pt x="134" y="70"/>
                      </a:moveTo>
                      <a:lnTo>
                        <a:pt x="149" y="54"/>
                      </a:lnTo>
                      <a:lnTo>
                        <a:pt x="160" y="54"/>
                      </a:lnTo>
                      <a:lnTo>
                        <a:pt x="164" y="79"/>
                      </a:lnTo>
                      <a:lnTo>
                        <a:pt x="174" y="65"/>
                      </a:lnTo>
                      <a:lnTo>
                        <a:pt x="193" y="75"/>
                      </a:lnTo>
                      <a:lnTo>
                        <a:pt x="194" y="84"/>
                      </a:lnTo>
                      <a:lnTo>
                        <a:pt x="236" y="96"/>
                      </a:lnTo>
                      <a:lnTo>
                        <a:pt x="249" y="82"/>
                      </a:lnTo>
                      <a:lnTo>
                        <a:pt x="264" y="87"/>
                      </a:lnTo>
                      <a:lnTo>
                        <a:pt x="289" y="158"/>
                      </a:lnTo>
                      <a:lnTo>
                        <a:pt x="281" y="193"/>
                      </a:lnTo>
                      <a:lnTo>
                        <a:pt x="255" y="207"/>
                      </a:lnTo>
                      <a:lnTo>
                        <a:pt x="213" y="216"/>
                      </a:lnTo>
                      <a:lnTo>
                        <a:pt x="89" y="216"/>
                      </a:lnTo>
                      <a:lnTo>
                        <a:pt x="68" y="203"/>
                      </a:lnTo>
                      <a:lnTo>
                        <a:pt x="41" y="150"/>
                      </a:lnTo>
                      <a:lnTo>
                        <a:pt x="0" y="136"/>
                      </a:lnTo>
                      <a:lnTo>
                        <a:pt x="5" y="129"/>
                      </a:lnTo>
                      <a:lnTo>
                        <a:pt x="34" y="134"/>
                      </a:lnTo>
                      <a:lnTo>
                        <a:pt x="49" y="105"/>
                      </a:lnTo>
                      <a:lnTo>
                        <a:pt x="49" y="91"/>
                      </a:lnTo>
                      <a:lnTo>
                        <a:pt x="19" y="77"/>
                      </a:lnTo>
                      <a:lnTo>
                        <a:pt x="19" y="68"/>
                      </a:lnTo>
                      <a:lnTo>
                        <a:pt x="54" y="80"/>
                      </a:lnTo>
                      <a:lnTo>
                        <a:pt x="79" y="79"/>
                      </a:lnTo>
                      <a:lnTo>
                        <a:pt x="75" y="63"/>
                      </a:lnTo>
                      <a:lnTo>
                        <a:pt x="77" y="54"/>
                      </a:lnTo>
                      <a:lnTo>
                        <a:pt x="66" y="44"/>
                      </a:lnTo>
                      <a:lnTo>
                        <a:pt x="43" y="37"/>
                      </a:lnTo>
                      <a:lnTo>
                        <a:pt x="39" y="21"/>
                      </a:lnTo>
                      <a:lnTo>
                        <a:pt x="72" y="25"/>
                      </a:lnTo>
                      <a:lnTo>
                        <a:pt x="75" y="11"/>
                      </a:lnTo>
                      <a:lnTo>
                        <a:pt x="96" y="33"/>
                      </a:lnTo>
                      <a:lnTo>
                        <a:pt x="96" y="0"/>
                      </a:lnTo>
                      <a:lnTo>
                        <a:pt x="107" y="4"/>
                      </a:lnTo>
                      <a:lnTo>
                        <a:pt x="121" y="47"/>
                      </a:lnTo>
                      <a:lnTo>
                        <a:pt x="106" y="61"/>
                      </a:lnTo>
                      <a:lnTo>
                        <a:pt x="106" y="89"/>
                      </a:lnTo>
                      <a:lnTo>
                        <a:pt x="124" y="80"/>
                      </a:lnTo>
                      <a:lnTo>
                        <a:pt x="134" y="7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1" name="Freeform 20"/>
                <p:cNvSpPr>
                  <a:spLocks/>
                </p:cNvSpPr>
                <p:nvPr/>
              </p:nvSpPr>
              <p:spPr bwMode="auto">
                <a:xfrm>
                  <a:off x="1267" y="3588"/>
                  <a:ext cx="10" cy="7"/>
                </a:xfrm>
                <a:custGeom>
                  <a:avLst/>
                  <a:gdLst>
                    <a:gd name="T0" fmla="*/ 6 w 10"/>
                    <a:gd name="T1" fmla="*/ 0 h 7"/>
                    <a:gd name="T2" fmla="*/ 10 w 10"/>
                    <a:gd name="T3" fmla="*/ 7 h 7"/>
                    <a:gd name="T4" fmla="*/ 4 w 10"/>
                    <a:gd name="T5" fmla="*/ 7 h 7"/>
                    <a:gd name="T6" fmla="*/ 0 w 10"/>
                    <a:gd name="T7" fmla="*/ 1 h 7"/>
                    <a:gd name="T8" fmla="*/ 6 w 10"/>
                    <a:gd name="T9" fmla="*/ 0 h 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7">
                      <a:moveTo>
                        <a:pt x="6" y="0"/>
                      </a:moveTo>
                      <a:lnTo>
                        <a:pt x="10" y="7"/>
                      </a:lnTo>
                      <a:lnTo>
                        <a:pt x="4" y="7"/>
                      </a:lnTo>
                      <a:lnTo>
                        <a:pt x="0" y="1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2" name="Freeform 21"/>
                <p:cNvSpPr>
                  <a:spLocks/>
                </p:cNvSpPr>
                <p:nvPr/>
              </p:nvSpPr>
              <p:spPr bwMode="auto">
                <a:xfrm>
                  <a:off x="1273" y="3609"/>
                  <a:ext cx="11" cy="9"/>
                </a:xfrm>
                <a:custGeom>
                  <a:avLst/>
                  <a:gdLst>
                    <a:gd name="T0" fmla="*/ 11 w 11"/>
                    <a:gd name="T1" fmla="*/ 0 h 9"/>
                    <a:gd name="T2" fmla="*/ 11 w 11"/>
                    <a:gd name="T3" fmla="*/ 7 h 9"/>
                    <a:gd name="T4" fmla="*/ 7 w 11"/>
                    <a:gd name="T5" fmla="*/ 9 h 9"/>
                    <a:gd name="T6" fmla="*/ 0 w 11"/>
                    <a:gd name="T7" fmla="*/ 0 h 9"/>
                    <a:gd name="T8" fmla="*/ 11 w 11"/>
                    <a:gd name="T9" fmla="*/ 0 h 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" h="9">
                      <a:moveTo>
                        <a:pt x="11" y="0"/>
                      </a:moveTo>
                      <a:lnTo>
                        <a:pt x="11" y="7"/>
                      </a:lnTo>
                      <a:lnTo>
                        <a:pt x="7" y="9"/>
                      </a:lnTo>
                      <a:lnTo>
                        <a:pt x="0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3" name="Freeform 22"/>
                <p:cNvSpPr>
                  <a:spLocks/>
                </p:cNvSpPr>
                <p:nvPr/>
              </p:nvSpPr>
              <p:spPr bwMode="auto">
                <a:xfrm>
                  <a:off x="1309" y="3639"/>
                  <a:ext cx="19" cy="16"/>
                </a:xfrm>
                <a:custGeom>
                  <a:avLst/>
                  <a:gdLst>
                    <a:gd name="T0" fmla="*/ 13 w 19"/>
                    <a:gd name="T1" fmla="*/ 11 h 16"/>
                    <a:gd name="T2" fmla="*/ 7 w 19"/>
                    <a:gd name="T3" fmla="*/ 0 h 16"/>
                    <a:gd name="T4" fmla="*/ 0 w 19"/>
                    <a:gd name="T5" fmla="*/ 0 h 16"/>
                    <a:gd name="T6" fmla="*/ 0 w 19"/>
                    <a:gd name="T7" fmla="*/ 7 h 16"/>
                    <a:gd name="T8" fmla="*/ 9 w 19"/>
                    <a:gd name="T9" fmla="*/ 16 h 16"/>
                    <a:gd name="T10" fmla="*/ 19 w 19"/>
                    <a:gd name="T11" fmla="*/ 7 h 16"/>
                    <a:gd name="T12" fmla="*/ 13 w 19"/>
                    <a:gd name="T13" fmla="*/ 11 h 1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9" h="16">
                      <a:moveTo>
                        <a:pt x="13" y="11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9" y="16"/>
                      </a:lnTo>
                      <a:lnTo>
                        <a:pt x="19" y="7"/>
                      </a:lnTo>
                      <a:lnTo>
                        <a:pt x="13" y="11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4" name="Freeform 23"/>
                <p:cNvSpPr>
                  <a:spLocks/>
                </p:cNvSpPr>
                <p:nvPr/>
              </p:nvSpPr>
              <p:spPr bwMode="auto">
                <a:xfrm>
                  <a:off x="1294" y="3627"/>
                  <a:ext cx="15" cy="12"/>
                </a:xfrm>
                <a:custGeom>
                  <a:avLst/>
                  <a:gdLst>
                    <a:gd name="T0" fmla="*/ 15 w 15"/>
                    <a:gd name="T1" fmla="*/ 12 h 13"/>
                    <a:gd name="T2" fmla="*/ 7 w 15"/>
                    <a:gd name="T3" fmla="*/ 3 h 13"/>
                    <a:gd name="T4" fmla="*/ 1 w 15"/>
                    <a:gd name="T5" fmla="*/ 0 h 13"/>
                    <a:gd name="T6" fmla="*/ 0 w 15"/>
                    <a:gd name="T7" fmla="*/ 6 h 13"/>
                    <a:gd name="T8" fmla="*/ 15 w 15"/>
                    <a:gd name="T9" fmla="*/ 12 h 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5" h="13">
                      <a:moveTo>
                        <a:pt x="15" y="13"/>
                      </a:moveTo>
                      <a:lnTo>
                        <a:pt x="7" y="3"/>
                      </a:lnTo>
                      <a:lnTo>
                        <a:pt x="1" y="0"/>
                      </a:lnTo>
                      <a:lnTo>
                        <a:pt x="0" y="6"/>
                      </a:ln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5" name="Freeform 24"/>
                <p:cNvSpPr>
                  <a:spLocks/>
                </p:cNvSpPr>
                <p:nvPr/>
              </p:nvSpPr>
              <p:spPr bwMode="auto">
                <a:xfrm>
                  <a:off x="1365" y="3665"/>
                  <a:ext cx="25" cy="22"/>
                </a:xfrm>
                <a:custGeom>
                  <a:avLst/>
                  <a:gdLst>
                    <a:gd name="T0" fmla="*/ 25 w 25"/>
                    <a:gd name="T1" fmla="*/ 15 h 23"/>
                    <a:gd name="T2" fmla="*/ 19 w 25"/>
                    <a:gd name="T3" fmla="*/ 0 h 23"/>
                    <a:gd name="T4" fmla="*/ 8 w 25"/>
                    <a:gd name="T5" fmla="*/ 0 h 23"/>
                    <a:gd name="T6" fmla="*/ 0 w 25"/>
                    <a:gd name="T7" fmla="*/ 4 h 23"/>
                    <a:gd name="T8" fmla="*/ 23 w 25"/>
                    <a:gd name="T9" fmla="*/ 22 h 23"/>
                    <a:gd name="T10" fmla="*/ 25 w 25"/>
                    <a:gd name="T11" fmla="*/ 15 h 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5" h="23">
                      <a:moveTo>
                        <a:pt x="25" y="16"/>
                      </a:moveTo>
                      <a:lnTo>
                        <a:pt x="19" y="0"/>
                      </a:lnTo>
                      <a:lnTo>
                        <a:pt x="8" y="0"/>
                      </a:lnTo>
                      <a:lnTo>
                        <a:pt x="0" y="4"/>
                      </a:lnTo>
                      <a:lnTo>
                        <a:pt x="23" y="23"/>
                      </a:lnTo>
                      <a:lnTo>
                        <a:pt x="25" y="16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6" name="Freeform 25"/>
                <p:cNvSpPr>
                  <a:spLocks/>
                </p:cNvSpPr>
                <p:nvPr/>
              </p:nvSpPr>
              <p:spPr bwMode="auto">
                <a:xfrm>
                  <a:off x="1398" y="3682"/>
                  <a:ext cx="17" cy="8"/>
                </a:xfrm>
                <a:custGeom>
                  <a:avLst/>
                  <a:gdLst>
                    <a:gd name="T0" fmla="*/ 17 w 17"/>
                    <a:gd name="T1" fmla="*/ 5 h 8"/>
                    <a:gd name="T2" fmla="*/ 17 w 17"/>
                    <a:gd name="T3" fmla="*/ 3 h 8"/>
                    <a:gd name="T4" fmla="*/ 3 w 17"/>
                    <a:gd name="T5" fmla="*/ 0 h 8"/>
                    <a:gd name="T6" fmla="*/ 0 w 17"/>
                    <a:gd name="T7" fmla="*/ 7 h 8"/>
                    <a:gd name="T8" fmla="*/ 7 w 17"/>
                    <a:gd name="T9" fmla="*/ 8 h 8"/>
                    <a:gd name="T10" fmla="*/ 17 w 17"/>
                    <a:gd name="T11" fmla="*/ 5 h 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7" h="8">
                      <a:moveTo>
                        <a:pt x="17" y="5"/>
                      </a:moveTo>
                      <a:lnTo>
                        <a:pt x="17" y="3"/>
                      </a:lnTo>
                      <a:lnTo>
                        <a:pt x="3" y="0"/>
                      </a:lnTo>
                      <a:lnTo>
                        <a:pt x="0" y="7"/>
                      </a:lnTo>
                      <a:lnTo>
                        <a:pt x="7" y="8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7" name="Freeform 26"/>
                <p:cNvSpPr>
                  <a:spLocks/>
                </p:cNvSpPr>
                <p:nvPr/>
              </p:nvSpPr>
              <p:spPr bwMode="auto">
                <a:xfrm>
                  <a:off x="1415" y="3695"/>
                  <a:ext cx="13" cy="7"/>
                </a:xfrm>
                <a:custGeom>
                  <a:avLst/>
                  <a:gdLst>
                    <a:gd name="T0" fmla="*/ 13 w 13"/>
                    <a:gd name="T1" fmla="*/ 7 h 7"/>
                    <a:gd name="T2" fmla="*/ 9 w 13"/>
                    <a:gd name="T3" fmla="*/ 1 h 7"/>
                    <a:gd name="T4" fmla="*/ 0 w 13"/>
                    <a:gd name="T5" fmla="*/ 0 h 7"/>
                    <a:gd name="T6" fmla="*/ 0 w 13"/>
                    <a:gd name="T7" fmla="*/ 5 h 7"/>
                    <a:gd name="T8" fmla="*/ 7 w 13"/>
                    <a:gd name="T9" fmla="*/ 7 h 7"/>
                    <a:gd name="T10" fmla="*/ 13 w 13"/>
                    <a:gd name="T11" fmla="*/ 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3" h="7">
                      <a:moveTo>
                        <a:pt x="13" y="7"/>
                      </a:moveTo>
                      <a:lnTo>
                        <a:pt x="9" y="1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7" y="7"/>
                      </a:lnTo>
                      <a:lnTo>
                        <a:pt x="13" y="7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8" name="Freeform 27"/>
                <p:cNvSpPr>
                  <a:spLocks/>
                </p:cNvSpPr>
                <p:nvPr/>
              </p:nvSpPr>
              <p:spPr bwMode="auto">
                <a:xfrm>
                  <a:off x="1386" y="3690"/>
                  <a:ext cx="13" cy="3"/>
                </a:xfrm>
                <a:custGeom>
                  <a:avLst/>
                  <a:gdLst>
                    <a:gd name="T0" fmla="*/ 13 w 13"/>
                    <a:gd name="T1" fmla="*/ 0 h 4"/>
                    <a:gd name="T2" fmla="*/ 6 w 13"/>
                    <a:gd name="T3" fmla="*/ 0 h 4"/>
                    <a:gd name="T4" fmla="*/ 0 w 13"/>
                    <a:gd name="T5" fmla="*/ 0 h 4"/>
                    <a:gd name="T6" fmla="*/ 0 w 13"/>
                    <a:gd name="T7" fmla="*/ 3 h 4"/>
                    <a:gd name="T8" fmla="*/ 13 w 13"/>
                    <a:gd name="T9" fmla="*/ 2 h 4"/>
                    <a:gd name="T10" fmla="*/ 13 w 13"/>
                    <a:gd name="T11" fmla="*/ 0 h 4"/>
                    <a:gd name="T12" fmla="*/ 6 w 13"/>
                    <a:gd name="T13" fmla="*/ 0 h 4"/>
                    <a:gd name="T14" fmla="*/ 13 w 13"/>
                    <a:gd name="T15" fmla="*/ 0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3" h="4">
                      <a:moveTo>
                        <a:pt x="13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3" y="2"/>
                      </a:lnTo>
                      <a:lnTo>
                        <a:pt x="13" y="0"/>
                      </a:lnTo>
                      <a:lnTo>
                        <a:pt x="6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09" name="Freeform 28"/>
                <p:cNvSpPr>
                  <a:spLocks/>
                </p:cNvSpPr>
                <p:nvPr/>
              </p:nvSpPr>
              <p:spPr bwMode="auto">
                <a:xfrm>
                  <a:off x="743" y="3851"/>
                  <a:ext cx="34" cy="20"/>
                </a:xfrm>
                <a:custGeom>
                  <a:avLst/>
                  <a:gdLst>
                    <a:gd name="T0" fmla="*/ 34 w 34"/>
                    <a:gd name="T1" fmla="*/ 15 h 21"/>
                    <a:gd name="T2" fmla="*/ 17 w 34"/>
                    <a:gd name="T3" fmla="*/ 0 h 21"/>
                    <a:gd name="T4" fmla="*/ 0 w 34"/>
                    <a:gd name="T5" fmla="*/ 15 h 21"/>
                    <a:gd name="T6" fmla="*/ 0 w 34"/>
                    <a:gd name="T7" fmla="*/ 20 h 21"/>
                    <a:gd name="T8" fmla="*/ 27 w 34"/>
                    <a:gd name="T9" fmla="*/ 20 h 21"/>
                    <a:gd name="T10" fmla="*/ 34 w 34"/>
                    <a:gd name="T11" fmla="*/ 15 h 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4" h="21">
                      <a:moveTo>
                        <a:pt x="34" y="16"/>
                      </a:moveTo>
                      <a:lnTo>
                        <a:pt x="17" y="0"/>
                      </a:lnTo>
                      <a:lnTo>
                        <a:pt x="0" y="16"/>
                      </a:lnTo>
                      <a:lnTo>
                        <a:pt x="0" y="21"/>
                      </a:lnTo>
                      <a:lnTo>
                        <a:pt x="27" y="21"/>
                      </a:lnTo>
                      <a:lnTo>
                        <a:pt x="34" y="16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0" name="Freeform 29"/>
                <p:cNvSpPr>
                  <a:spLocks/>
                </p:cNvSpPr>
                <p:nvPr/>
              </p:nvSpPr>
              <p:spPr bwMode="auto">
                <a:xfrm>
                  <a:off x="687" y="3892"/>
                  <a:ext cx="18" cy="12"/>
                </a:xfrm>
                <a:custGeom>
                  <a:avLst/>
                  <a:gdLst>
                    <a:gd name="T0" fmla="*/ 18 w 18"/>
                    <a:gd name="T1" fmla="*/ 11 h 12"/>
                    <a:gd name="T2" fmla="*/ 18 w 18"/>
                    <a:gd name="T3" fmla="*/ 7 h 12"/>
                    <a:gd name="T4" fmla="*/ 11 w 18"/>
                    <a:gd name="T5" fmla="*/ 0 h 12"/>
                    <a:gd name="T6" fmla="*/ 1 w 18"/>
                    <a:gd name="T7" fmla="*/ 2 h 12"/>
                    <a:gd name="T8" fmla="*/ 0 w 18"/>
                    <a:gd name="T9" fmla="*/ 12 h 12"/>
                    <a:gd name="T10" fmla="*/ 11 w 18"/>
                    <a:gd name="T11" fmla="*/ 12 h 12"/>
                    <a:gd name="T12" fmla="*/ 18 w 18"/>
                    <a:gd name="T13" fmla="*/ 11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" h="12">
                      <a:moveTo>
                        <a:pt x="18" y="11"/>
                      </a:moveTo>
                      <a:lnTo>
                        <a:pt x="18" y="7"/>
                      </a:lnTo>
                      <a:lnTo>
                        <a:pt x="11" y="0"/>
                      </a:lnTo>
                      <a:lnTo>
                        <a:pt x="1" y="2"/>
                      </a:lnTo>
                      <a:lnTo>
                        <a:pt x="0" y="12"/>
                      </a:lnTo>
                      <a:lnTo>
                        <a:pt x="11" y="12"/>
                      </a:lnTo>
                      <a:lnTo>
                        <a:pt x="18" y="11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1" name="Freeform 30"/>
                <p:cNvSpPr>
                  <a:spLocks/>
                </p:cNvSpPr>
                <p:nvPr/>
              </p:nvSpPr>
              <p:spPr bwMode="auto">
                <a:xfrm>
                  <a:off x="1683" y="3839"/>
                  <a:ext cx="70" cy="50"/>
                </a:xfrm>
                <a:custGeom>
                  <a:avLst/>
                  <a:gdLst>
                    <a:gd name="T0" fmla="*/ 68 w 70"/>
                    <a:gd name="T1" fmla="*/ 37 h 52"/>
                    <a:gd name="T2" fmla="*/ 46 w 70"/>
                    <a:gd name="T3" fmla="*/ 13 h 52"/>
                    <a:gd name="T4" fmla="*/ 8 w 70"/>
                    <a:gd name="T5" fmla="*/ 0 h 52"/>
                    <a:gd name="T6" fmla="*/ 0 w 70"/>
                    <a:gd name="T7" fmla="*/ 3 h 52"/>
                    <a:gd name="T8" fmla="*/ 6 w 70"/>
                    <a:gd name="T9" fmla="*/ 8 h 52"/>
                    <a:gd name="T10" fmla="*/ 36 w 70"/>
                    <a:gd name="T11" fmla="*/ 25 h 52"/>
                    <a:gd name="T12" fmla="*/ 66 w 70"/>
                    <a:gd name="T13" fmla="*/ 50 h 52"/>
                    <a:gd name="T14" fmla="*/ 70 w 70"/>
                    <a:gd name="T15" fmla="*/ 37 h 52"/>
                    <a:gd name="T16" fmla="*/ 68 w 70"/>
                    <a:gd name="T17" fmla="*/ 37 h 5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70" h="52">
                      <a:moveTo>
                        <a:pt x="68" y="38"/>
                      </a:moveTo>
                      <a:lnTo>
                        <a:pt x="46" y="14"/>
                      </a:lnTo>
                      <a:lnTo>
                        <a:pt x="8" y="0"/>
                      </a:lnTo>
                      <a:lnTo>
                        <a:pt x="0" y="3"/>
                      </a:lnTo>
                      <a:lnTo>
                        <a:pt x="6" y="8"/>
                      </a:lnTo>
                      <a:lnTo>
                        <a:pt x="36" y="26"/>
                      </a:lnTo>
                      <a:lnTo>
                        <a:pt x="66" y="52"/>
                      </a:lnTo>
                      <a:lnTo>
                        <a:pt x="70" y="38"/>
                      </a:lnTo>
                      <a:lnTo>
                        <a:pt x="68" y="38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2" name="Freeform 31"/>
                <p:cNvSpPr>
                  <a:spLocks/>
                </p:cNvSpPr>
                <p:nvPr/>
              </p:nvSpPr>
              <p:spPr bwMode="auto">
                <a:xfrm>
                  <a:off x="2103" y="4013"/>
                  <a:ext cx="117" cy="55"/>
                </a:xfrm>
                <a:custGeom>
                  <a:avLst/>
                  <a:gdLst>
                    <a:gd name="T0" fmla="*/ 117 w 117"/>
                    <a:gd name="T1" fmla="*/ 0 h 57"/>
                    <a:gd name="T2" fmla="*/ 93 w 117"/>
                    <a:gd name="T3" fmla="*/ 22 h 57"/>
                    <a:gd name="T4" fmla="*/ 98 w 117"/>
                    <a:gd name="T5" fmla="*/ 32 h 57"/>
                    <a:gd name="T6" fmla="*/ 78 w 117"/>
                    <a:gd name="T7" fmla="*/ 36 h 57"/>
                    <a:gd name="T8" fmla="*/ 38 w 117"/>
                    <a:gd name="T9" fmla="*/ 55 h 57"/>
                    <a:gd name="T10" fmla="*/ 11 w 117"/>
                    <a:gd name="T11" fmla="*/ 37 h 57"/>
                    <a:gd name="T12" fmla="*/ 4 w 117"/>
                    <a:gd name="T13" fmla="*/ 37 h 57"/>
                    <a:gd name="T14" fmla="*/ 0 w 117"/>
                    <a:gd name="T15" fmla="*/ 25 h 57"/>
                    <a:gd name="T16" fmla="*/ 34 w 117"/>
                    <a:gd name="T17" fmla="*/ 9 h 57"/>
                    <a:gd name="T18" fmla="*/ 87 w 117"/>
                    <a:gd name="T19" fmla="*/ 12 h 57"/>
                    <a:gd name="T20" fmla="*/ 117 w 117"/>
                    <a:gd name="T21" fmla="*/ 2 h 57"/>
                    <a:gd name="T22" fmla="*/ 117 w 117"/>
                    <a:gd name="T23" fmla="*/ 0 h 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17" h="57">
                      <a:moveTo>
                        <a:pt x="117" y="0"/>
                      </a:moveTo>
                      <a:lnTo>
                        <a:pt x="93" y="23"/>
                      </a:lnTo>
                      <a:lnTo>
                        <a:pt x="98" y="33"/>
                      </a:lnTo>
                      <a:lnTo>
                        <a:pt x="78" y="37"/>
                      </a:lnTo>
                      <a:lnTo>
                        <a:pt x="38" y="57"/>
                      </a:lnTo>
                      <a:lnTo>
                        <a:pt x="11" y="38"/>
                      </a:lnTo>
                      <a:lnTo>
                        <a:pt x="4" y="38"/>
                      </a:lnTo>
                      <a:lnTo>
                        <a:pt x="0" y="26"/>
                      </a:lnTo>
                      <a:lnTo>
                        <a:pt x="34" y="9"/>
                      </a:lnTo>
                      <a:lnTo>
                        <a:pt x="87" y="12"/>
                      </a:lnTo>
                      <a:lnTo>
                        <a:pt x="117" y="2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3" name="Freeform 32"/>
                <p:cNvSpPr>
                  <a:spLocks/>
                </p:cNvSpPr>
                <p:nvPr/>
              </p:nvSpPr>
              <p:spPr bwMode="auto">
                <a:xfrm>
                  <a:off x="1191" y="3911"/>
                  <a:ext cx="139" cy="82"/>
                </a:xfrm>
                <a:custGeom>
                  <a:avLst/>
                  <a:gdLst>
                    <a:gd name="T0" fmla="*/ 139 w 139"/>
                    <a:gd name="T1" fmla="*/ 0 h 85"/>
                    <a:gd name="T2" fmla="*/ 127 w 139"/>
                    <a:gd name="T3" fmla="*/ 29 h 85"/>
                    <a:gd name="T4" fmla="*/ 139 w 139"/>
                    <a:gd name="T5" fmla="*/ 47 h 85"/>
                    <a:gd name="T6" fmla="*/ 127 w 139"/>
                    <a:gd name="T7" fmla="*/ 82 h 85"/>
                    <a:gd name="T8" fmla="*/ 118 w 139"/>
                    <a:gd name="T9" fmla="*/ 82 h 85"/>
                    <a:gd name="T10" fmla="*/ 93 w 139"/>
                    <a:gd name="T11" fmla="*/ 63 h 85"/>
                    <a:gd name="T12" fmla="*/ 74 w 139"/>
                    <a:gd name="T13" fmla="*/ 54 h 85"/>
                    <a:gd name="T14" fmla="*/ 52 w 139"/>
                    <a:gd name="T15" fmla="*/ 54 h 85"/>
                    <a:gd name="T16" fmla="*/ 27 w 139"/>
                    <a:gd name="T17" fmla="*/ 42 h 85"/>
                    <a:gd name="T18" fmla="*/ 0 w 139"/>
                    <a:gd name="T19" fmla="*/ 22 h 85"/>
                    <a:gd name="T20" fmla="*/ 2 w 139"/>
                    <a:gd name="T21" fmla="*/ 11 h 85"/>
                    <a:gd name="T22" fmla="*/ 34 w 139"/>
                    <a:gd name="T23" fmla="*/ 11 h 85"/>
                    <a:gd name="T24" fmla="*/ 139 w 139"/>
                    <a:gd name="T25" fmla="*/ 0 h 8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39" h="85">
                      <a:moveTo>
                        <a:pt x="139" y="0"/>
                      </a:moveTo>
                      <a:lnTo>
                        <a:pt x="127" y="30"/>
                      </a:lnTo>
                      <a:lnTo>
                        <a:pt x="139" y="49"/>
                      </a:lnTo>
                      <a:lnTo>
                        <a:pt x="127" y="85"/>
                      </a:lnTo>
                      <a:lnTo>
                        <a:pt x="118" y="85"/>
                      </a:lnTo>
                      <a:lnTo>
                        <a:pt x="93" y="65"/>
                      </a:lnTo>
                      <a:lnTo>
                        <a:pt x="74" y="56"/>
                      </a:lnTo>
                      <a:lnTo>
                        <a:pt x="52" y="56"/>
                      </a:lnTo>
                      <a:lnTo>
                        <a:pt x="27" y="44"/>
                      </a:lnTo>
                      <a:lnTo>
                        <a:pt x="0" y="23"/>
                      </a:lnTo>
                      <a:lnTo>
                        <a:pt x="2" y="11"/>
                      </a:lnTo>
                      <a:lnTo>
                        <a:pt x="34" y="11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4" name="Freeform 33"/>
                <p:cNvSpPr>
                  <a:spLocks/>
                </p:cNvSpPr>
                <p:nvPr/>
              </p:nvSpPr>
              <p:spPr bwMode="auto">
                <a:xfrm>
                  <a:off x="1280" y="4013"/>
                  <a:ext cx="19" cy="22"/>
                </a:xfrm>
                <a:custGeom>
                  <a:avLst/>
                  <a:gdLst>
                    <a:gd name="T0" fmla="*/ 19 w 19"/>
                    <a:gd name="T1" fmla="*/ 13 h 23"/>
                    <a:gd name="T2" fmla="*/ 8 w 19"/>
                    <a:gd name="T3" fmla="*/ 0 h 23"/>
                    <a:gd name="T4" fmla="*/ 0 w 19"/>
                    <a:gd name="T5" fmla="*/ 7 h 23"/>
                    <a:gd name="T6" fmla="*/ 2 w 19"/>
                    <a:gd name="T7" fmla="*/ 22 h 23"/>
                    <a:gd name="T8" fmla="*/ 8 w 19"/>
                    <a:gd name="T9" fmla="*/ 22 h 23"/>
                    <a:gd name="T10" fmla="*/ 19 w 19"/>
                    <a:gd name="T11" fmla="*/ 13 h 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9" h="23">
                      <a:moveTo>
                        <a:pt x="19" y="14"/>
                      </a:moveTo>
                      <a:lnTo>
                        <a:pt x="8" y="0"/>
                      </a:lnTo>
                      <a:lnTo>
                        <a:pt x="0" y="7"/>
                      </a:lnTo>
                      <a:lnTo>
                        <a:pt x="2" y="23"/>
                      </a:lnTo>
                      <a:lnTo>
                        <a:pt x="8" y="23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5" name="Freeform 34"/>
                <p:cNvSpPr>
                  <a:spLocks/>
                </p:cNvSpPr>
                <p:nvPr/>
              </p:nvSpPr>
              <p:spPr bwMode="auto">
                <a:xfrm>
                  <a:off x="987" y="3746"/>
                  <a:ext cx="72" cy="118"/>
                </a:xfrm>
                <a:custGeom>
                  <a:avLst/>
                  <a:gdLst>
                    <a:gd name="T0" fmla="*/ 68 w 72"/>
                    <a:gd name="T1" fmla="*/ 25 h 123"/>
                    <a:gd name="T2" fmla="*/ 46 w 72"/>
                    <a:gd name="T3" fmla="*/ 1 h 123"/>
                    <a:gd name="T4" fmla="*/ 38 w 72"/>
                    <a:gd name="T5" fmla="*/ 0 h 123"/>
                    <a:gd name="T6" fmla="*/ 19 w 72"/>
                    <a:gd name="T7" fmla="*/ 18 h 123"/>
                    <a:gd name="T8" fmla="*/ 0 w 72"/>
                    <a:gd name="T9" fmla="*/ 18 h 123"/>
                    <a:gd name="T10" fmla="*/ 0 w 72"/>
                    <a:gd name="T11" fmla="*/ 38 h 123"/>
                    <a:gd name="T12" fmla="*/ 6 w 72"/>
                    <a:gd name="T13" fmla="*/ 45 h 123"/>
                    <a:gd name="T14" fmla="*/ 6 w 72"/>
                    <a:gd name="T15" fmla="*/ 78 h 123"/>
                    <a:gd name="T16" fmla="*/ 2 w 72"/>
                    <a:gd name="T17" fmla="*/ 91 h 123"/>
                    <a:gd name="T18" fmla="*/ 10 w 72"/>
                    <a:gd name="T19" fmla="*/ 111 h 123"/>
                    <a:gd name="T20" fmla="*/ 19 w 72"/>
                    <a:gd name="T21" fmla="*/ 118 h 123"/>
                    <a:gd name="T22" fmla="*/ 32 w 72"/>
                    <a:gd name="T23" fmla="*/ 107 h 123"/>
                    <a:gd name="T24" fmla="*/ 53 w 72"/>
                    <a:gd name="T25" fmla="*/ 105 h 123"/>
                    <a:gd name="T26" fmla="*/ 65 w 72"/>
                    <a:gd name="T27" fmla="*/ 80 h 123"/>
                    <a:gd name="T28" fmla="*/ 72 w 72"/>
                    <a:gd name="T29" fmla="*/ 76 h 123"/>
                    <a:gd name="T30" fmla="*/ 66 w 72"/>
                    <a:gd name="T31" fmla="*/ 71 h 123"/>
                    <a:gd name="T32" fmla="*/ 66 w 72"/>
                    <a:gd name="T33" fmla="*/ 41 h 123"/>
                    <a:gd name="T34" fmla="*/ 72 w 72"/>
                    <a:gd name="T35" fmla="*/ 38 h 123"/>
                    <a:gd name="T36" fmla="*/ 70 w 72"/>
                    <a:gd name="T37" fmla="*/ 25 h 123"/>
                    <a:gd name="T38" fmla="*/ 68 w 72"/>
                    <a:gd name="T39" fmla="*/ 25 h 12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72" h="123">
                      <a:moveTo>
                        <a:pt x="68" y="26"/>
                      </a:moveTo>
                      <a:lnTo>
                        <a:pt x="46" y="1"/>
                      </a:lnTo>
                      <a:lnTo>
                        <a:pt x="38" y="0"/>
                      </a:lnTo>
                      <a:lnTo>
                        <a:pt x="19" y="19"/>
                      </a:lnTo>
                      <a:lnTo>
                        <a:pt x="0" y="19"/>
                      </a:lnTo>
                      <a:lnTo>
                        <a:pt x="0" y="40"/>
                      </a:lnTo>
                      <a:lnTo>
                        <a:pt x="6" y="47"/>
                      </a:lnTo>
                      <a:lnTo>
                        <a:pt x="6" y="81"/>
                      </a:lnTo>
                      <a:lnTo>
                        <a:pt x="2" y="95"/>
                      </a:lnTo>
                      <a:lnTo>
                        <a:pt x="10" y="116"/>
                      </a:lnTo>
                      <a:lnTo>
                        <a:pt x="19" y="123"/>
                      </a:lnTo>
                      <a:lnTo>
                        <a:pt x="32" y="112"/>
                      </a:lnTo>
                      <a:lnTo>
                        <a:pt x="53" y="109"/>
                      </a:lnTo>
                      <a:lnTo>
                        <a:pt x="65" y="83"/>
                      </a:lnTo>
                      <a:lnTo>
                        <a:pt x="72" y="79"/>
                      </a:lnTo>
                      <a:lnTo>
                        <a:pt x="66" y="74"/>
                      </a:lnTo>
                      <a:lnTo>
                        <a:pt x="66" y="43"/>
                      </a:lnTo>
                      <a:lnTo>
                        <a:pt x="72" y="40"/>
                      </a:lnTo>
                      <a:lnTo>
                        <a:pt x="70" y="26"/>
                      </a:lnTo>
                      <a:lnTo>
                        <a:pt x="68" y="26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6" name="Freeform 35"/>
                <p:cNvSpPr>
                  <a:spLocks/>
                </p:cNvSpPr>
                <p:nvPr/>
              </p:nvSpPr>
              <p:spPr bwMode="auto">
                <a:xfrm>
                  <a:off x="995" y="3652"/>
                  <a:ext cx="39" cy="83"/>
                </a:xfrm>
                <a:custGeom>
                  <a:avLst/>
                  <a:gdLst>
                    <a:gd name="T0" fmla="*/ 39 w 39"/>
                    <a:gd name="T1" fmla="*/ 0 h 86"/>
                    <a:gd name="T2" fmla="*/ 38 w 39"/>
                    <a:gd name="T3" fmla="*/ 78 h 86"/>
                    <a:gd name="T4" fmla="*/ 32 w 39"/>
                    <a:gd name="T5" fmla="*/ 83 h 86"/>
                    <a:gd name="T6" fmla="*/ 24 w 39"/>
                    <a:gd name="T7" fmla="*/ 83 h 86"/>
                    <a:gd name="T8" fmla="*/ 13 w 39"/>
                    <a:gd name="T9" fmla="*/ 75 h 86"/>
                    <a:gd name="T10" fmla="*/ 9 w 39"/>
                    <a:gd name="T11" fmla="*/ 69 h 86"/>
                    <a:gd name="T12" fmla="*/ 9 w 39"/>
                    <a:gd name="T13" fmla="*/ 50 h 86"/>
                    <a:gd name="T14" fmla="*/ 2 w 39"/>
                    <a:gd name="T15" fmla="*/ 42 h 86"/>
                    <a:gd name="T16" fmla="*/ 0 w 39"/>
                    <a:gd name="T17" fmla="*/ 30 h 86"/>
                    <a:gd name="T18" fmla="*/ 26 w 39"/>
                    <a:gd name="T19" fmla="*/ 14 h 86"/>
                    <a:gd name="T20" fmla="*/ 32 w 39"/>
                    <a:gd name="T21" fmla="*/ 0 h 86"/>
                    <a:gd name="T22" fmla="*/ 39 w 39"/>
                    <a:gd name="T23" fmla="*/ 0 h 8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9" h="86">
                      <a:moveTo>
                        <a:pt x="39" y="0"/>
                      </a:moveTo>
                      <a:lnTo>
                        <a:pt x="38" y="81"/>
                      </a:lnTo>
                      <a:lnTo>
                        <a:pt x="32" y="86"/>
                      </a:lnTo>
                      <a:lnTo>
                        <a:pt x="24" y="86"/>
                      </a:lnTo>
                      <a:lnTo>
                        <a:pt x="13" y="78"/>
                      </a:lnTo>
                      <a:lnTo>
                        <a:pt x="9" y="71"/>
                      </a:lnTo>
                      <a:lnTo>
                        <a:pt x="9" y="52"/>
                      </a:lnTo>
                      <a:lnTo>
                        <a:pt x="2" y="43"/>
                      </a:lnTo>
                      <a:lnTo>
                        <a:pt x="0" y="31"/>
                      </a:lnTo>
                      <a:lnTo>
                        <a:pt x="26" y="15"/>
                      </a:lnTo>
                      <a:lnTo>
                        <a:pt x="32" y="0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7" name="Freeform 36"/>
                <p:cNvSpPr>
                  <a:spLocks/>
                </p:cNvSpPr>
                <p:nvPr/>
              </p:nvSpPr>
              <p:spPr bwMode="auto">
                <a:xfrm>
                  <a:off x="1698" y="4020"/>
                  <a:ext cx="140" cy="40"/>
                </a:xfrm>
                <a:custGeom>
                  <a:avLst/>
                  <a:gdLst>
                    <a:gd name="T0" fmla="*/ 136 w 140"/>
                    <a:gd name="T1" fmla="*/ 20 h 42"/>
                    <a:gd name="T2" fmla="*/ 112 w 140"/>
                    <a:gd name="T3" fmla="*/ 22 h 42"/>
                    <a:gd name="T4" fmla="*/ 108 w 140"/>
                    <a:gd name="T5" fmla="*/ 15 h 42"/>
                    <a:gd name="T6" fmla="*/ 55 w 140"/>
                    <a:gd name="T7" fmla="*/ 10 h 42"/>
                    <a:gd name="T8" fmla="*/ 46 w 140"/>
                    <a:gd name="T9" fmla="*/ 13 h 42"/>
                    <a:gd name="T10" fmla="*/ 36 w 140"/>
                    <a:gd name="T11" fmla="*/ 11 h 42"/>
                    <a:gd name="T12" fmla="*/ 27 w 140"/>
                    <a:gd name="T13" fmla="*/ 4 h 42"/>
                    <a:gd name="T14" fmla="*/ 4 w 140"/>
                    <a:gd name="T15" fmla="*/ 0 h 42"/>
                    <a:gd name="T16" fmla="*/ 0 w 140"/>
                    <a:gd name="T17" fmla="*/ 13 h 42"/>
                    <a:gd name="T18" fmla="*/ 8 w 140"/>
                    <a:gd name="T19" fmla="*/ 27 h 42"/>
                    <a:gd name="T20" fmla="*/ 32 w 140"/>
                    <a:gd name="T21" fmla="*/ 27 h 42"/>
                    <a:gd name="T22" fmla="*/ 59 w 140"/>
                    <a:gd name="T23" fmla="*/ 33 h 42"/>
                    <a:gd name="T24" fmla="*/ 66 w 140"/>
                    <a:gd name="T25" fmla="*/ 38 h 42"/>
                    <a:gd name="T26" fmla="*/ 95 w 140"/>
                    <a:gd name="T27" fmla="*/ 40 h 42"/>
                    <a:gd name="T28" fmla="*/ 102 w 140"/>
                    <a:gd name="T29" fmla="*/ 35 h 42"/>
                    <a:gd name="T30" fmla="*/ 116 w 140"/>
                    <a:gd name="T31" fmla="*/ 36 h 42"/>
                    <a:gd name="T32" fmla="*/ 119 w 140"/>
                    <a:gd name="T33" fmla="*/ 35 h 42"/>
                    <a:gd name="T34" fmla="*/ 140 w 140"/>
                    <a:gd name="T35" fmla="*/ 33 h 42"/>
                    <a:gd name="T36" fmla="*/ 136 w 140"/>
                    <a:gd name="T37" fmla="*/ 20 h 4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40" h="42">
                      <a:moveTo>
                        <a:pt x="136" y="21"/>
                      </a:moveTo>
                      <a:lnTo>
                        <a:pt x="112" y="23"/>
                      </a:lnTo>
                      <a:lnTo>
                        <a:pt x="108" y="16"/>
                      </a:lnTo>
                      <a:lnTo>
                        <a:pt x="55" y="11"/>
                      </a:lnTo>
                      <a:lnTo>
                        <a:pt x="46" y="14"/>
                      </a:lnTo>
                      <a:lnTo>
                        <a:pt x="36" y="12"/>
                      </a:lnTo>
                      <a:lnTo>
                        <a:pt x="27" y="4"/>
                      </a:lnTo>
                      <a:lnTo>
                        <a:pt x="4" y="0"/>
                      </a:lnTo>
                      <a:lnTo>
                        <a:pt x="0" y="14"/>
                      </a:lnTo>
                      <a:lnTo>
                        <a:pt x="8" y="28"/>
                      </a:lnTo>
                      <a:lnTo>
                        <a:pt x="32" y="28"/>
                      </a:lnTo>
                      <a:lnTo>
                        <a:pt x="59" y="35"/>
                      </a:lnTo>
                      <a:lnTo>
                        <a:pt x="66" y="40"/>
                      </a:lnTo>
                      <a:lnTo>
                        <a:pt x="95" y="42"/>
                      </a:lnTo>
                      <a:lnTo>
                        <a:pt x="102" y="37"/>
                      </a:lnTo>
                      <a:lnTo>
                        <a:pt x="116" y="38"/>
                      </a:lnTo>
                      <a:lnTo>
                        <a:pt x="119" y="37"/>
                      </a:lnTo>
                      <a:lnTo>
                        <a:pt x="140" y="35"/>
                      </a:lnTo>
                      <a:lnTo>
                        <a:pt x="136" y="21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8" name="Freeform 37"/>
                <p:cNvSpPr>
                  <a:spLocks/>
                </p:cNvSpPr>
                <p:nvPr/>
              </p:nvSpPr>
              <p:spPr bwMode="auto">
                <a:xfrm>
                  <a:off x="183" y="867"/>
                  <a:ext cx="4312" cy="3451"/>
                </a:xfrm>
                <a:custGeom>
                  <a:avLst/>
                  <a:gdLst>
                    <a:gd name="T0" fmla="*/ 4074 w 4312"/>
                    <a:gd name="T1" fmla="*/ 382 h 3575"/>
                    <a:gd name="T2" fmla="*/ 3830 w 4312"/>
                    <a:gd name="T3" fmla="*/ 0 h 3575"/>
                    <a:gd name="T4" fmla="*/ 3333 w 4312"/>
                    <a:gd name="T5" fmla="*/ 337 h 3575"/>
                    <a:gd name="T6" fmla="*/ 3380 w 4312"/>
                    <a:gd name="T7" fmla="*/ 695 h 3575"/>
                    <a:gd name="T8" fmla="*/ 3244 w 4312"/>
                    <a:gd name="T9" fmla="*/ 770 h 3575"/>
                    <a:gd name="T10" fmla="*/ 3028 w 4312"/>
                    <a:gd name="T11" fmla="*/ 767 h 3575"/>
                    <a:gd name="T12" fmla="*/ 3337 w 4312"/>
                    <a:gd name="T13" fmla="*/ 1028 h 3575"/>
                    <a:gd name="T14" fmla="*/ 3198 w 4312"/>
                    <a:gd name="T15" fmla="*/ 1117 h 3575"/>
                    <a:gd name="T16" fmla="*/ 3134 w 4312"/>
                    <a:gd name="T17" fmla="*/ 996 h 3575"/>
                    <a:gd name="T18" fmla="*/ 2856 w 4312"/>
                    <a:gd name="T19" fmla="*/ 599 h 3575"/>
                    <a:gd name="T20" fmla="*/ 2922 w 4312"/>
                    <a:gd name="T21" fmla="*/ 1008 h 3575"/>
                    <a:gd name="T22" fmla="*/ 2527 w 4312"/>
                    <a:gd name="T23" fmla="*/ 1065 h 3575"/>
                    <a:gd name="T24" fmla="*/ 2194 w 4312"/>
                    <a:gd name="T25" fmla="*/ 1151 h 3575"/>
                    <a:gd name="T26" fmla="*/ 2011 w 4312"/>
                    <a:gd name="T27" fmla="*/ 1328 h 3575"/>
                    <a:gd name="T28" fmla="*/ 1816 w 4312"/>
                    <a:gd name="T29" fmla="*/ 1461 h 3575"/>
                    <a:gd name="T30" fmla="*/ 1744 w 4312"/>
                    <a:gd name="T31" fmla="*/ 1286 h 3575"/>
                    <a:gd name="T32" fmla="*/ 1653 w 4312"/>
                    <a:gd name="T33" fmla="*/ 1055 h 3575"/>
                    <a:gd name="T34" fmla="*/ 1459 w 4312"/>
                    <a:gd name="T35" fmla="*/ 953 h 3575"/>
                    <a:gd name="T36" fmla="*/ 1281 w 4312"/>
                    <a:gd name="T37" fmla="*/ 1014 h 3575"/>
                    <a:gd name="T38" fmla="*/ 1101 w 4312"/>
                    <a:gd name="T39" fmla="*/ 1052 h 3575"/>
                    <a:gd name="T40" fmla="*/ 997 w 4312"/>
                    <a:gd name="T41" fmla="*/ 1181 h 3575"/>
                    <a:gd name="T42" fmla="*/ 967 w 4312"/>
                    <a:gd name="T43" fmla="*/ 1279 h 3575"/>
                    <a:gd name="T44" fmla="*/ 817 w 4312"/>
                    <a:gd name="T45" fmla="*/ 1534 h 3575"/>
                    <a:gd name="T46" fmla="*/ 696 w 4312"/>
                    <a:gd name="T47" fmla="*/ 1631 h 3575"/>
                    <a:gd name="T48" fmla="*/ 657 w 4312"/>
                    <a:gd name="T49" fmla="*/ 1771 h 3575"/>
                    <a:gd name="T50" fmla="*/ 732 w 4312"/>
                    <a:gd name="T51" fmla="*/ 1951 h 3575"/>
                    <a:gd name="T52" fmla="*/ 904 w 4312"/>
                    <a:gd name="T53" fmla="*/ 1940 h 3575"/>
                    <a:gd name="T54" fmla="*/ 1088 w 4312"/>
                    <a:gd name="T55" fmla="*/ 2053 h 3575"/>
                    <a:gd name="T56" fmla="*/ 1150 w 4312"/>
                    <a:gd name="T57" fmla="*/ 1753 h 3575"/>
                    <a:gd name="T58" fmla="*/ 1268 w 4312"/>
                    <a:gd name="T59" fmla="*/ 1415 h 3575"/>
                    <a:gd name="T60" fmla="*/ 1277 w 4312"/>
                    <a:gd name="T61" fmla="*/ 1584 h 3575"/>
                    <a:gd name="T62" fmla="*/ 1563 w 4312"/>
                    <a:gd name="T63" fmla="*/ 1753 h 3575"/>
                    <a:gd name="T64" fmla="*/ 1477 w 4312"/>
                    <a:gd name="T65" fmla="*/ 1819 h 3575"/>
                    <a:gd name="T66" fmla="*/ 1396 w 4312"/>
                    <a:gd name="T67" fmla="*/ 1962 h 3575"/>
                    <a:gd name="T68" fmla="*/ 1120 w 4312"/>
                    <a:gd name="T69" fmla="*/ 2140 h 3575"/>
                    <a:gd name="T70" fmla="*/ 853 w 4312"/>
                    <a:gd name="T71" fmla="*/ 2152 h 3575"/>
                    <a:gd name="T72" fmla="*/ 850 w 4312"/>
                    <a:gd name="T73" fmla="*/ 2001 h 3575"/>
                    <a:gd name="T74" fmla="*/ 799 w 4312"/>
                    <a:gd name="T75" fmla="*/ 2154 h 3575"/>
                    <a:gd name="T76" fmla="*/ 672 w 4312"/>
                    <a:gd name="T77" fmla="*/ 2242 h 3575"/>
                    <a:gd name="T78" fmla="*/ 479 w 4312"/>
                    <a:gd name="T79" fmla="*/ 2418 h 3575"/>
                    <a:gd name="T80" fmla="*/ 220 w 4312"/>
                    <a:gd name="T81" fmla="*/ 2520 h 3575"/>
                    <a:gd name="T82" fmla="*/ 40 w 4312"/>
                    <a:gd name="T83" fmla="*/ 2774 h 3575"/>
                    <a:gd name="T84" fmla="*/ 131 w 4312"/>
                    <a:gd name="T85" fmla="*/ 3107 h 3575"/>
                    <a:gd name="T86" fmla="*/ 532 w 4312"/>
                    <a:gd name="T87" fmla="*/ 2881 h 3575"/>
                    <a:gd name="T88" fmla="*/ 770 w 4312"/>
                    <a:gd name="T89" fmla="*/ 2746 h 3575"/>
                    <a:gd name="T90" fmla="*/ 1078 w 4312"/>
                    <a:gd name="T91" fmla="*/ 2893 h 3575"/>
                    <a:gd name="T92" fmla="*/ 1218 w 4312"/>
                    <a:gd name="T93" fmla="*/ 2987 h 3575"/>
                    <a:gd name="T94" fmla="*/ 1039 w 4312"/>
                    <a:gd name="T95" fmla="*/ 2754 h 3575"/>
                    <a:gd name="T96" fmla="*/ 1094 w 4312"/>
                    <a:gd name="T97" fmla="*/ 2689 h 3575"/>
                    <a:gd name="T98" fmla="*/ 1338 w 4312"/>
                    <a:gd name="T99" fmla="*/ 2967 h 3575"/>
                    <a:gd name="T100" fmla="*/ 1426 w 4312"/>
                    <a:gd name="T101" fmla="*/ 3087 h 3575"/>
                    <a:gd name="T102" fmla="*/ 1493 w 4312"/>
                    <a:gd name="T103" fmla="*/ 3052 h 3575"/>
                    <a:gd name="T104" fmla="*/ 1487 w 4312"/>
                    <a:gd name="T105" fmla="*/ 2943 h 3575"/>
                    <a:gd name="T106" fmla="*/ 1686 w 4312"/>
                    <a:gd name="T107" fmla="*/ 2892 h 3575"/>
                    <a:gd name="T108" fmla="*/ 1757 w 4312"/>
                    <a:gd name="T109" fmla="*/ 2629 h 3575"/>
                    <a:gd name="T110" fmla="*/ 2026 w 4312"/>
                    <a:gd name="T111" fmla="*/ 2658 h 3575"/>
                    <a:gd name="T112" fmla="*/ 2115 w 4312"/>
                    <a:gd name="T113" fmla="*/ 2537 h 3575"/>
                    <a:gd name="T114" fmla="*/ 2187 w 4312"/>
                    <a:gd name="T115" fmla="*/ 2703 h 3575"/>
                    <a:gd name="T116" fmla="*/ 2001 w 4312"/>
                    <a:gd name="T117" fmla="*/ 2820 h 3575"/>
                    <a:gd name="T118" fmla="*/ 1706 w 4312"/>
                    <a:gd name="T119" fmla="*/ 2910 h 3575"/>
                    <a:gd name="T120" fmla="*/ 1663 w 4312"/>
                    <a:gd name="T121" fmla="*/ 3000 h 3575"/>
                    <a:gd name="T122" fmla="*/ 1784 w 4312"/>
                    <a:gd name="T123" fmla="*/ 3103 h 3575"/>
                    <a:gd name="T124" fmla="*/ 2081 w 4312"/>
                    <a:gd name="T125" fmla="*/ 3107 h 3575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4312" h="3575">
                      <a:moveTo>
                        <a:pt x="4312" y="294"/>
                      </a:moveTo>
                      <a:lnTo>
                        <a:pt x="4267" y="261"/>
                      </a:lnTo>
                      <a:lnTo>
                        <a:pt x="4276" y="307"/>
                      </a:lnTo>
                      <a:lnTo>
                        <a:pt x="4210" y="297"/>
                      </a:lnTo>
                      <a:lnTo>
                        <a:pt x="4148" y="285"/>
                      </a:lnTo>
                      <a:lnTo>
                        <a:pt x="4121" y="306"/>
                      </a:lnTo>
                      <a:lnTo>
                        <a:pt x="4155" y="337"/>
                      </a:lnTo>
                      <a:lnTo>
                        <a:pt x="4136" y="396"/>
                      </a:lnTo>
                      <a:lnTo>
                        <a:pt x="4082" y="411"/>
                      </a:lnTo>
                      <a:lnTo>
                        <a:pt x="4091" y="446"/>
                      </a:lnTo>
                      <a:lnTo>
                        <a:pt x="4050" y="477"/>
                      </a:lnTo>
                      <a:lnTo>
                        <a:pt x="4055" y="392"/>
                      </a:lnTo>
                      <a:lnTo>
                        <a:pt x="4074" y="396"/>
                      </a:lnTo>
                      <a:lnTo>
                        <a:pt x="4074" y="358"/>
                      </a:lnTo>
                      <a:lnTo>
                        <a:pt x="4118" y="271"/>
                      </a:lnTo>
                      <a:lnTo>
                        <a:pt x="4106" y="243"/>
                      </a:lnTo>
                      <a:lnTo>
                        <a:pt x="4163" y="155"/>
                      </a:lnTo>
                      <a:lnTo>
                        <a:pt x="4157" y="99"/>
                      </a:lnTo>
                      <a:lnTo>
                        <a:pt x="4074" y="23"/>
                      </a:lnTo>
                      <a:lnTo>
                        <a:pt x="4019" y="0"/>
                      </a:lnTo>
                      <a:lnTo>
                        <a:pt x="3925" y="0"/>
                      </a:lnTo>
                      <a:lnTo>
                        <a:pt x="3883" y="23"/>
                      </a:lnTo>
                      <a:lnTo>
                        <a:pt x="3877" y="66"/>
                      </a:lnTo>
                      <a:lnTo>
                        <a:pt x="3832" y="79"/>
                      </a:lnTo>
                      <a:lnTo>
                        <a:pt x="3849" y="9"/>
                      </a:lnTo>
                      <a:lnTo>
                        <a:pt x="3830" y="0"/>
                      </a:lnTo>
                      <a:lnTo>
                        <a:pt x="3736" y="0"/>
                      </a:lnTo>
                      <a:lnTo>
                        <a:pt x="3645" y="0"/>
                      </a:lnTo>
                      <a:lnTo>
                        <a:pt x="3635" y="20"/>
                      </a:lnTo>
                      <a:lnTo>
                        <a:pt x="3660" y="79"/>
                      </a:lnTo>
                      <a:lnTo>
                        <a:pt x="3669" y="122"/>
                      </a:lnTo>
                      <a:lnTo>
                        <a:pt x="3620" y="143"/>
                      </a:lnTo>
                      <a:lnTo>
                        <a:pt x="3601" y="176"/>
                      </a:lnTo>
                      <a:lnTo>
                        <a:pt x="3548" y="191"/>
                      </a:lnTo>
                      <a:lnTo>
                        <a:pt x="3484" y="205"/>
                      </a:lnTo>
                      <a:lnTo>
                        <a:pt x="3435" y="261"/>
                      </a:lnTo>
                      <a:lnTo>
                        <a:pt x="3382" y="297"/>
                      </a:lnTo>
                      <a:lnTo>
                        <a:pt x="3361" y="340"/>
                      </a:lnTo>
                      <a:lnTo>
                        <a:pt x="3333" y="349"/>
                      </a:lnTo>
                      <a:lnTo>
                        <a:pt x="3308" y="361"/>
                      </a:lnTo>
                      <a:lnTo>
                        <a:pt x="3335" y="370"/>
                      </a:lnTo>
                      <a:lnTo>
                        <a:pt x="3325" y="432"/>
                      </a:lnTo>
                      <a:lnTo>
                        <a:pt x="3359" y="453"/>
                      </a:lnTo>
                      <a:lnTo>
                        <a:pt x="3372" y="453"/>
                      </a:lnTo>
                      <a:lnTo>
                        <a:pt x="3410" y="484"/>
                      </a:lnTo>
                      <a:lnTo>
                        <a:pt x="3278" y="528"/>
                      </a:lnTo>
                      <a:lnTo>
                        <a:pt x="3212" y="554"/>
                      </a:lnTo>
                      <a:lnTo>
                        <a:pt x="3255" y="658"/>
                      </a:lnTo>
                      <a:lnTo>
                        <a:pt x="3301" y="658"/>
                      </a:lnTo>
                      <a:lnTo>
                        <a:pt x="3329" y="696"/>
                      </a:lnTo>
                      <a:lnTo>
                        <a:pt x="3359" y="692"/>
                      </a:lnTo>
                      <a:lnTo>
                        <a:pt x="3380" y="720"/>
                      </a:lnTo>
                      <a:lnTo>
                        <a:pt x="3352" y="718"/>
                      </a:lnTo>
                      <a:lnTo>
                        <a:pt x="3285" y="715"/>
                      </a:lnTo>
                      <a:lnTo>
                        <a:pt x="3267" y="692"/>
                      </a:lnTo>
                      <a:lnTo>
                        <a:pt x="3229" y="692"/>
                      </a:lnTo>
                      <a:lnTo>
                        <a:pt x="3215" y="675"/>
                      </a:lnTo>
                      <a:lnTo>
                        <a:pt x="3176" y="668"/>
                      </a:lnTo>
                      <a:lnTo>
                        <a:pt x="3140" y="703"/>
                      </a:lnTo>
                      <a:lnTo>
                        <a:pt x="3125" y="739"/>
                      </a:lnTo>
                      <a:lnTo>
                        <a:pt x="3138" y="767"/>
                      </a:lnTo>
                      <a:lnTo>
                        <a:pt x="3176" y="779"/>
                      </a:lnTo>
                      <a:lnTo>
                        <a:pt x="3189" y="769"/>
                      </a:lnTo>
                      <a:lnTo>
                        <a:pt x="3206" y="788"/>
                      </a:lnTo>
                      <a:lnTo>
                        <a:pt x="3244" y="798"/>
                      </a:lnTo>
                      <a:lnTo>
                        <a:pt x="3244" y="810"/>
                      </a:lnTo>
                      <a:lnTo>
                        <a:pt x="3212" y="812"/>
                      </a:lnTo>
                      <a:lnTo>
                        <a:pt x="3187" y="790"/>
                      </a:lnTo>
                      <a:lnTo>
                        <a:pt x="3151" y="810"/>
                      </a:lnTo>
                      <a:lnTo>
                        <a:pt x="3102" y="793"/>
                      </a:lnTo>
                      <a:lnTo>
                        <a:pt x="3104" y="769"/>
                      </a:lnTo>
                      <a:lnTo>
                        <a:pt x="3076" y="755"/>
                      </a:lnTo>
                      <a:lnTo>
                        <a:pt x="3064" y="689"/>
                      </a:lnTo>
                      <a:lnTo>
                        <a:pt x="3032" y="656"/>
                      </a:lnTo>
                      <a:lnTo>
                        <a:pt x="3049" y="698"/>
                      </a:lnTo>
                      <a:lnTo>
                        <a:pt x="3049" y="732"/>
                      </a:lnTo>
                      <a:lnTo>
                        <a:pt x="3024" y="755"/>
                      </a:lnTo>
                      <a:lnTo>
                        <a:pt x="3028" y="795"/>
                      </a:lnTo>
                      <a:lnTo>
                        <a:pt x="3098" y="850"/>
                      </a:lnTo>
                      <a:lnTo>
                        <a:pt x="3098" y="946"/>
                      </a:lnTo>
                      <a:lnTo>
                        <a:pt x="3119" y="958"/>
                      </a:lnTo>
                      <a:lnTo>
                        <a:pt x="3136" y="991"/>
                      </a:lnTo>
                      <a:lnTo>
                        <a:pt x="3168" y="987"/>
                      </a:lnTo>
                      <a:lnTo>
                        <a:pt x="3191" y="965"/>
                      </a:lnTo>
                      <a:lnTo>
                        <a:pt x="3229" y="970"/>
                      </a:lnTo>
                      <a:lnTo>
                        <a:pt x="3289" y="1003"/>
                      </a:lnTo>
                      <a:lnTo>
                        <a:pt x="3304" y="1003"/>
                      </a:lnTo>
                      <a:lnTo>
                        <a:pt x="3312" y="1034"/>
                      </a:lnTo>
                      <a:lnTo>
                        <a:pt x="3299" y="1046"/>
                      </a:lnTo>
                      <a:lnTo>
                        <a:pt x="3321" y="1077"/>
                      </a:lnTo>
                      <a:lnTo>
                        <a:pt x="3337" y="1065"/>
                      </a:lnTo>
                      <a:lnTo>
                        <a:pt x="3352" y="1086"/>
                      </a:lnTo>
                      <a:lnTo>
                        <a:pt x="3329" y="1093"/>
                      </a:lnTo>
                      <a:lnTo>
                        <a:pt x="3297" y="1071"/>
                      </a:lnTo>
                      <a:lnTo>
                        <a:pt x="3278" y="1051"/>
                      </a:lnTo>
                      <a:lnTo>
                        <a:pt x="3272" y="1031"/>
                      </a:lnTo>
                      <a:lnTo>
                        <a:pt x="3248" y="998"/>
                      </a:lnTo>
                      <a:lnTo>
                        <a:pt x="3219" y="986"/>
                      </a:lnTo>
                      <a:lnTo>
                        <a:pt x="3166" y="1020"/>
                      </a:lnTo>
                      <a:lnTo>
                        <a:pt x="3170" y="1041"/>
                      </a:lnTo>
                      <a:lnTo>
                        <a:pt x="3193" y="1046"/>
                      </a:lnTo>
                      <a:lnTo>
                        <a:pt x="3210" y="1074"/>
                      </a:lnTo>
                      <a:lnTo>
                        <a:pt x="3183" y="1128"/>
                      </a:lnTo>
                      <a:lnTo>
                        <a:pt x="3198" y="1157"/>
                      </a:lnTo>
                      <a:lnTo>
                        <a:pt x="3168" y="1194"/>
                      </a:lnTo>
                      <a:lnTo>
                        <a:pt x="3166" y="1223"/>
                      </a:lnTo>
                      <a:lnTo>
                        <a:pt x="3089" y="1225"/>
                      </a:lnTo>
                      <a:lnTo>
                        <a:pt x="3053" y="1204"/>
                      </a:lnTo>
                      <a:lnTo>
                        <a:pt x="3053" y="1178"/>
                      </a:lnTo>
                      <a:lnTo>
                        <a:pt x="3091" y="1185"/>
                      </a:lnTo>
                      <a:lnTo>
                        <a:pt x="3091" y="1197"/>
                      </a:lnTo>
                      <a:lnTo>
                        <a:pt x="3108" y="1195"/>
                      </a:lnTo>
                      <a:lnTo>
                        <a:pt x="3147" y="1135"/>
                      </a:lnTo>
                      <a:lnTo>
                        <a:pt x="3136" y="1124"/>
                      </a:lnTo>
                      <a:lnTo>
                        <a:pt x="3147" y="1088"/>
                      </a:lnTo>
                      <a:lnTo>
                        <a:pt x="3136" y="1071"/>
                      </a:lnTo>
                      <a:lnTo>
                        <a:pt x="3134" y="1032"/>
                      </a:lnTo>
                      <a:lnTo>
                        <a:pt x="3104" y="1024"/>
                      </a:lnTo>
                      <a:lnTo>
                        <a:pt x="3064" y="961"/>
                      </a:lnTo>
                      <a:lnTo>
                        <a:pt x="3059" y="904"/>
                      </a:lnTo>
                      <a:lnTo>
                        <a:pt x="3049" y="875"/>
                      </a:lnTo>
                      <a:lnTo>
                        <a:pt x="3023" y="840"/>
                      </a:lnTo>
                      <a:lnTo>
                        <a:pt x="2979" y="809"/>
                      </a:lnTo>
                      <a:lnTo>
                        <a:pt x="2990" y="790"/>
                      </a:lnTo>
                      <a:lnTo>
                        <a:pt x="2983" y="777"/>
                      </a:lnTo>
                      <a:lnTo>
                        <a:pt x="2977" y="692"/>
                      </a:lnTo>
                      <a:lnTo>
                        <a:pt x="2968" y="680"/>
                      </a:lnTo>
                      <a:lnTo>
                        <a:pt x="2909" y="666"/>
                      </a:lnTo>
                      <a:lnTo>
                        <a:pt x="2868" y="668"/>
                      </a:lnTo>
                      <a:lnTo>
                        <a:pt x="2856" y="621"/>
                      </a:lnTo>
                      <a:lnTo>
                        <a:pt x="2885" y="623"/>
                      </a:lnTo>
                      <a:lnTo>
                        <a:pt x="2900" y="646"/>
                      </a:lnTo>
                      <a:lnTo>
                        <a:pt x="2860" y="666"/>
                      </a:lnTo>
                      <a:lnTo>
                        <a:pt x="2860" y="798"/>
                      </a:lnTo>
                      <a:lnTo>
                        <a:pt x="2830" y="849"/>
                      </a:lnTo>
                      <a:lnTo>
                        <a:pt x="2830" y="883"/>
                      </a:lnTo>
                      <a:lnTo>
                        <a:pt x="2858" y="902"/>
                      </a:lnTo>
                      <a:lnTo>
                        <a:pt x="2856" y="935"/>
                      </a:lnTo>
                      <a:lnTo>
                        <a:pt x="2873" y="979"/>
                      </a:lnTo>
                      <a:lnTo>
                        <a:pt x="2911" y="986"/>
                      </a:lnTo>
                      <a:lnTo>
                        <a:pt x="2972" y="1018"/>
                      </a:lnTo>
                      <a:lnTo>
                        <a:pt x="2977" y="1079"/>
                      </a:lnTo>
                      <a:lnTo>
                        <a:pt x="2922" y="1044"/>
                      </a:lnTo>
                      <a:lnTo>
                        <a:pt x="2781" y="989"/>
                      </a:lnTo>
                      <a:lnTo>
                        <a:pt x="2669" y="989"/>
                      </a:lnTo>
                      <a:lnTo>
                        <a:pt x="2641" y="989"/>
                      </a:lnTo>
                      <a:lnTo>
                        <a:pt x="2639" y="1003"/>
                      </a:lnTo>
                      <a:lnTo>
                        <a:pt x="2658" y="1031"/>
                      </a:lnTo>
                      <a:lnTo>
                        <a:pt x="2675" y="1025"/>
                      </a:lnTo>
                      <a:lnTo>
                        <a:pt x="2694" y="1065"/>
                      </a:lnTo>
                      <a:lnTo>
                        <a:pt x="2663" y="1086"/>
                      </a:lnTo>
                      <a:lnTo>
                        <a:pt x="2667" y="1109"/>
                      </a:lnTo>
                      <a:lnTo>
                        <a:pt x="2635" y="1105"/>
                      </a:lnTo>
                      <a:lnTo>
                        <a:pt x="2639" y="1071"/>
                      </a:lnTo>
                      <a:lnTo>
                        <a:pt x="2618" y="1065"/>
                      </a:lnTo>
                      <a:lnTo>
                        <a:pt x="2527" y="1103"/>
                      </a:lnTo>
                      <a:lnTo>
                        <a:pt x="2497" y="1117"/>
                      </a:lnTo>
                      <a:lnTo>
                        <a:pt x="2484" y="1135"/>
                      </a:lnTo>
                      <a:lnTo>
                        <a:pt x="2440" y="1135"/>
                      </a:lnTo>
                      <a:lnTo>
                        <a:pt x="2451" y="1112"/>
                      </a:lnTo>
                      <a:lnTo>
                        <a:pt x="2444" y="1083"/>
                      </a:lnTo>
                      <a:lnTo>
                        <a:pt x="2408" y="1098"/>
                      </a:lnTo>
                      <a:lnTo>
                        <a:pt x="2344" y="1138"/>
                      </a:lnTo>
                      <a:lnTo>
                        <a:pt x="2260" y="1202"/>
                      </a:lnTo>
                      <a:lnTo>
                        <a:pt x="2245" y="1256"/>
                      </a:lnTo>
                      <a:lnTo>
                        <a:pt x="2194" y="1265"/>
                      </a:lnTo>
                      <a:lnTo>
                        <a:pt x="2145" y="1225"/>
                      </a:lnTo>
                      <a:lnTo>
                        <a:pt x="2160" y="1197"/>
                      </a:lnTo>
                      <a:lnTo>
                        <a:pt x="2194" y="1192"/>
                      </a:lnTo>
                      <a:lnTo>
                        <a:pt x="2187" y="1157"/>
                      </a:lnTo>
                      <a:lnTo>
                        <a:pt x="2164" y="1145"/>
                      </a:lnTo>
                      <a:lnTo>
                        <a:pt x="2162" y="1145"/>
                      </a:lnTo>
                      <a:lnTo>
                        <a:pt x="2075" y="1131"/>
                      </a:lnTo>
                      <a:lnTo>
                        <a:pt x="2075" y="1138"/>
                      </a:lnTo>
                      <a:lnTo>
                        <a:pt x="2105" y="1171"/>
                      </a:lnTo>
                      <a:lnTo>
                        <a:pt x="2105" y="1266"/>
                      </a:lnTo>
                      <a:lnTo>
                        <a:pt x="2130" y="1273"/>
                      </a:lnTo>
                      <a:lnTo>
                        <a:pt x="2138" y="1292"/>
                      </a:lnTo>
                      <a:lnTo>
                        <a:pt x="2119" y="1324"/>
                      </a:lnTo>
                      <a:lnTo>
                        <a:pt x="2117" y="1346"/>
                      </a:lnTo>
                      <a:lnTo>
                        <a:pt x="2051" y="1324"/>
                      </a:lnTo>
                      <a:lnTo>
                        <a:pt x="2011" y="1376"/>
                      </a:lnTo>
                      <a:lnTo>
                        <a:pt x="1984" y="1405"/>
                      </a:lnTo>
                      <a:lnTo>
                        <a:pt x="1984" y="1428"/>
                      </a:lnTo>
                      <a:lnTo>
                        <a:pt x="2007" y="1466"/>
                      </a:lnTo>
                      <a:lnTo>
                        <a:pt x="1981" y="1487"/>
                      </a:lnTo>
                      <a:lnTo>
                        <a:pt x="1875" y="1443"/>
                      </a:lnTo>
                      <a:lnTo>
                        <a:pt x="1863" y="1468"/>
                      </a:lnTo>
                      <a:lnTo>
                        <a:pt x="1894" y="1506"/>
                      </a:lnTo>
                      <a:lnTo>
                        <a:pt x="1916" y="1502"/>
                      </a:lnTo>
                      <a:lnTo>
                        <a:pt x="1931" y="1535"/>
                      </a:lnTo>
                      <a:lnTo>
                        <a:pt x="1909" y="1549"/>
                      </a:lnTo>
                      <a:lnTo>
                        <a:pt x="1859" y="1546"/>
                      </a:lnTo>
                      <a:lnTo>
                        <a:pt x="1831" y="1513"/>
                      </a:lnTo>
                      <a:lnTo>
                        <a:pt x="1816" y="1514"/>
                      </a:lnTo>
                      <a:lnTo>
                        <a:pt x="1795" y="1495"/>
                      </a:lnTo>
                      <a:lnTo>
                        <a:pt x="1782" y="1454"/>
                      </a:lnTo>
                      <a:lnTo>
                        <a:pt x="1782" y="1416"/>
                      </a:lnTo>
                      <a:lnTo>
                        <a:pt x="1774" y="1383"/>
                      </a:lnTo>
                      <a:lnTo>
                        <a:pt x="1718" y="1355"/>
                      </a:lnTo>
                      <a:lnTo>
                        <a:pt x="1714" y="1350"/>
                      </a:lnTo>
                      <a:lnTo>
                        <a:pt x="1693" y="1334"/>
                      </a:lnTo>
                      <a:lnTo>
                        <a:pt x="1668" y="1301"/>
                      </a:lnTo>
                      <a:lnTo>
                        <a:pt x="1674" y="1291"/>
                      </a:lnTo>
                      <a:lnTo>
                        <a:pt x="1689" y="1301"/>
                      </a:lnTo>
                      <a:lnTo>
                        <a:pt x="1706" y="1313"/>
                      </a:lnTo>
                      <a:lnTo>
                        <a:pt x="1718" y="1327"/>
                      </a:lnTo>
                      <a:lnTo>
                        <a:pt x="1744" y="1332"/>
                      </a:lnTo>
                      <a:lnTo>
                        <a:pt x="1788" y="1343"/>
                      </a:lnTo>
                      <a:lnTo>
                        <a:pt x="1865" y="1365"/>
                      </a:lnTo>
                      <a:lnTo>
                        <a:pt x="1982" y="1358"/>
                      </a:lnTo>
                      <a:lnTo>
                        <a:pt x="2013" y="1279"/>
                      </a:lnTo>
                      <a:lnTo>
                        <a:pt x="1996" y="1234"/>
                      </a:lnTo>
                      <a:lnTo>
                        <a:pt x="1922" y="1197"/>
                      </a:lnTo>
                      <a:lnTo>
                        <a:pt x="1863" y="1162"/>
                      </a:lnTo>
                      <a:lnTo>
                        <a:pt x="1744" y="1116"/>
                      </a:lnTo>
                      <a:lnTo>
                        <a:pt x="1661" y="1116"/>
                      </a:lnTo>
                      <a:lnTo>
                        <a:pt x="1610" y="1098"/>
                      </a:lnTo>
                      <a:lnTo>
                        <a:pt x="1614" y="1074"/>
                      </a:lnTo>
                      <a:lnTo>
                        <a:pt x="1644" y="1083"/>
                      </a:lnTo>
                      <a:lnTo>
                        <a:pt x="1653" y="1093"/>
                      </a:lnTo>
                      <a:lnTo>
                        <a:pt x="1640" y="1102"/>
                      </a:lnTo>
                      <a:lnTo>
                        <a:pt x="1574" y="1090"/>
                      </a:lnTo>
                      <a:lnTo>
                        <a:pt x="1551" y="1090"/>
                      </a:lnTo>
                      <a:lnTo>
                        <a:pt x="1496" y="1065"/>
                      </a:lnTo>
                      <a:lnTo>
                        <a:pt x="1498" y="1058"/>
                      </a:lnTo>
                      <a:lnTo>
                        <a:pt x="1538" y="1065"/>
                      </a:lnTo>
                      <a:lnTo>
                        <a:pt x="1564" y="1043"/>
                      </a:lnTo>
                      <a:lnTo>
                        <a:pt x="1557" y="1029"/>
                      </a:lnTo>
                      <a:lnTo>
                        <a:pt x="1500" y="1005"/>
                      </a:lnTo>
                      <a:lnTo>
                        <a:pt x="1483" y="1005"/>
                      </a:lnTo>
                      <a:lnTo>
                        <a:pt x="1451" y="1027"/>
                      </a:lnTo>
                      <a:lnTo>
                        <a:pt x="1453" y="1013"/>
                      </a:lnTo>
                      <a:lnTo>
                        <a:pt x="1459" y="987"/>
                      </a:lnTo>
                      <a:lnTo>
                        <a:pt x="1430" y="980"/>
                      </a:lnTo>
                      <a:lnTo>
                        <a:pt x="1421" y="987"/>
                      </a:lnTo>
                      <a:lnTo>
                        <a:pt x="1406" y="1025"/>
                      </a:lnTo>
                      <a:lnTo>
                        <a:pt x="1390" y="1031"/>
                      </a:lnTo>
                      <a:lnTo>
                        <a:pt x="1398" y="1001"/>
                      </a:lnTo>
                      <a:lnTo>
                        <a:pt x="1375" y="1006"/>
                      </a:lnTo>
                      <a:lnTo>
                        <a:pt x="1351" y="1058"/>
                      </a:lnTo>
                      <a:lnTo>
                        <a:pt x="1347" y="1060"/>
                      </a:lnTo>
                      <a:lnTo>
                        <a:pt x="1347" y="1043"/>
                      </a:lnTo>
                      <a:lnTo>
                        <a:pt x="1366" y="1005"/>
                      </a:lnTo>
                      <a:lnTo>
                        <a:pt x="1324" y="1005"/>
                      </a:lnTo>
                      <a:lnTo>
                        <a:pt x="1303" y="1027"/>
                      </a:lnTo>
                      <a:lnTo>
                        <a:pt x="1281" y="1050"/>
                      </a:lnTo>
                      <a:lnTo>
                        <a:pt x="1281" y="1067"/>
                      </a:lnTo>
                      <a:lnTo>
                        <a:pt x="1254" y="1064"/>
                      </a:lnTo>
                      <a:lnTo>
                        <a:pt x="1215" y="1062"/>
                      </a:lnTo>
                      <a:lnTo>
                        <a:pt x="1194" y="1074"/>
                      </a:lnTo>
                      <a:lnTo>
                        <a:pt x="1218" y="1090"/>
                      </a:lnTo>
                      <a:lnTo>
                        <a:pt x="1205" y="1091"/>
                      </a:lnTo>
                      <a:lnTo>
                        <a:pt x="1182" y="1102"/>
                      </a:lnTo>
                      <a:lnTo>
                        <a:pt x="1164" y="1143"/>
                      </a:lnTo>
                      <a:lnTo>
                        <a:pt x="1165" y="1109"/>
                      </a:lnTo>
                      <a:lnTo>
                        <a:pt x="1135" y="1119"/>
                      </a:lnTo>
                      <a:lnTo>
                        <a:pt x="1135" y="1109"/>
                      </a:lnTo>
                      <a:lnTo>
                        <a:pt x="1122" y="1093"/>
                      </a:lnTo>
                      <a:lnTo>
                        <a:pt x="1101" y="1090"/>
                      </a:lnTo>
                      <a:lnTo>
                        <a:pt x="1095" y="1107"/>
                      </a:lnTo>
                      <a:lnTo>
                        <a:pt x="1084" y="1126"/>
                      </a:lnTo>
                      <a:lnTo>
                        <a:pt x="1071" y="1135"/>
                      </a:lnTo>
                      <a:lnTo>
                        <a:pt x="1075" y="1155"/>
                      </a:lnTo>
                      <a:lnTo>
                        <a:pt x="1097" y="1147"/>
                      </a:lnTo>
                      <a:lnTo>
                        <a:pt x="1088" y="1178"/>
                      </a:lnTo>
                      <a:lnTo>
                        <a:pt x="1060" y="1202"/>
                      </a:lnTo>
                      <a:lnTo>
                        <a:pt x="1046" y="1178"/>
                      </a:lnTo>
                      <a:lnTo>
                        <a:pt x="1033" y="1201"/>
                      </a:lnTo>
                      <a:lnTo>
                        <a:pt x="1022" y="1175"/>
                      </a:lnTo>
                      <a:lnTo>
                        <a:pt x="1005" y="1197"/>
                      </a:lnTo>
                      <a:lnTo>
                        <a:pt x="984" y="1213"/>
                      </a:lnTo>
                      <a:lnTo>
                        <a:pt x="997" y="1223"/>
                      </a:lnTo>
                      <a:lnTo>
                        <a:pt x="954" y="1247"/>
                      </a:lnTo>
                      <a:lnTo>
                        <a:pt x="948" y="1256"/>
                      </a:lnTo>
                      <a:lnTo>
                        <a:pt x="988" y="1235"/>
                      </a:lnTo>
                      <a:lnTo>
                        <a:pt x="1044" y="1220"/>
                      </a:lnTo>
                      <a:lnTo>
                        <a:pt x="1035" y="1234"/>
                      </a:lnTo>
                      <a:lnTo>
                        <a:pt x="1010" y="1239"/>
                      </a:lnTo>
                      <a:lnTo>
                        <a:pt x="991" y="1268"/>
                      </a:lnTo>
                      <a:lnTo>
                        <a:pt x="984" y="1275"/>
                      </a:lnTo>
                      <a:lnTo>
                        <a:pt x="978" y="1291"/>
                      </a:lnTo>
                      <a:lnTo>
                        <a:pt x="1003" y="1296"/>
                      </a:lnTo>
                      <a:lnTo>
                        <a:pt x="990" y="1308"/>
                      </a:lnTo>
                      <a:lnTo>
                        <a:pt x="978" y="1306"/>
                      </a:lnTo>
                      <a:lnTo>
                        <a:pt x="967" y="1325"/>
                      </a:lnTo>
                      <a:lnTo>
                        <a:pt x="984" y="1332"/>
                      </a:lnTo>
                      <a:lnTo>
                        <a:pt x="965" y="1334"/>
                      </a:lnTo>
                      <a:lnTo>
                        <a:pt x="942" y="1348"/>
                      </a:lnTo>
                      <a:lnTo>
                        <a:pt x="931" y="1416"/>
                      </a:lnTo>
                      <a:lnTo>
                        <a:pt x="940" y="1421"/>
                      </a:lnTo>
                      <a:lnTo>
                        <a:pt x="920" y="1431"/>
                      </a:lnTo>
                      <a:lnTo>
                        <a:pt x="912" y="1461"/>
                      </a:lnTo>
                      <a:lnTo>
                        <a:pt x="904" y="1480"/>
                      </a:lnTo>
                      <a:lnTo>
                        <a:pt x="912" y="1488"/>
                      </a:lnTo>
                      <a:lnTo>
                        <a:pt x="872" y="1523"/>
                      </a:lnTo>
                      <a:lnTo>
                        <a:pt x="853" y="1563"/>
                      </a:lnTo>
                      <a:lnTo>
                        <a:pt x="831" y="1565"/>
                      </a:lnTo>
                      <a:lnTo>
                        <a:pt x="817" y="1589"/>
                      </a:lnTo>
                      <a:lnTo>
                        <a:pt x="823" y="1615"/>
                      </a:lnTo>
                      <a:lnTo>
                        <a:pt x="823" y="1632"/>
                      </a:lnTo>
                      <a:lnTo>
                        <a:pt x="800" y="1619"/>
                      </a:lnTo>
                      <a:lnTo>
                        <a:pt x="791" y="1620"/>
                      </a:lnTo>
                      <a:lnTo>
                        <a:pt x="778" y="1636"/>
                      </a:lnTo>
                      <a:lnTo>
                        <a:pt x="770" y="1657"/>
                      </a:lnTo>
                      <a:lnTo>
                        <a:pt x="755" y="1671"/>
                      </a:lnTo>
                      <a:lnTo>
                        <a:pt x="746" y="1672"/>
                      </a:lnTo>
                      <a:lnTo>
                        <a:pt x="732" y="1665"/>
                      </a:lnTo>
                      <a:lnTo>
                        <a:pt x="712" y="1672"/>
                      </a:lnTo>
                      <a:lnTo>
                        <a:pt x="725" y="1686"/>
                      </a:lnTo>
                      <a:lnTo>
                        <a:pt x="725" y="1695"/>
                      </a:lnTo>
                      <a:lnTo>
                        <a:pt x="696" y="1690"/>
                      </a:lnTo>
                      <a:lnTo>
                        <a:pt x="677" y="1697"/>
                      </a:lnTo>
                      <a:lnTo>
                        <a:pt x="677" y="1709"/>
                      </a:lnTo>
                      <a:lnTo>
                        <a:pt x="657" y="1724"/>
                      </a:lnTo>
                      <a:lnTo>
                        <a:pt x="643" y="1723"/>
                      </a:lnTo>
                      <a:lnTo>
                        <a:pt x="625" y="1717"/>
                      </a:lnTo>
                      <a:lnTo>
                        <a:pt x="632" y="1740"/>
                      </a:lnTo>
                      <a:lnTo>
                        <a:pt x="647" y="1742"/>
                      </a:lnTo>
                      <a:lnTo>
                        <a:pt x="625" y="1756"/>
                      </a:lnTo>
                      <a:lnTo>
                        <a:pt x="632" y="1792"/>
                      </a:lnTo>
                      <a:lnTo>
                        <a:pt x="670" y="1782"/>
                      </a:lnTo>
                      <a:lnTo>
                        <a:pt x="634" y="1813"/>
                      </a:lnTo>
                      <a:lnTo>
                        <a:pt x="638" y="1835"/>
                      </a:lnTo>
                      <a:lnTo>
                        <a:pt x="657" y="1835"/>
                      </a:lnTo>
                      <a:lnTo>
                        <a:pt x="653" y="1863"/>
                      </a:lnTo>
                      <a:lnTo>
                        <a:pt x="668" y="1867"/>
                      </a:lnTo>
                      <a:lnTo>
                        <a:pt x="666" y="1893"/>
                      </a:lnTo>
                      <a:lnTo>
                        <a:pt x="645" y="1896"/>
                      </a:lnTo>
                      <a:lnTo>
                        <a:pt x="645" y="1934"/>
                      </a:lnTo>
                      <a:lnTo>
                        <a:pt x="657" y="1936"/>
                      </a:lnTo>
                      <a:lnTo>
                        <a:pt x="668" y="1924"/>
                      </a:lnTo>
                      <a:lnTo>
                        <a:pt x="681" y="1953"/>
                      </a:lnTo>
                      <a:lnTo>
                        <a:pt x="657" y="1957"/>
                      </a:lnTo>
                      <a:lnTo>
                        <a:pt x="662" y="1976"/>
                      </a:lnTo>
                      <a:lnTo>
                        <a:pt x="677" y="1983"/>
                      </a:lnTo>
                      <a:lnTo>
                        <a:pt x="715" y="2019"/>
                      </a:lnTo>
                      <a:lnTo>
                        <a:pt x="732" y="2021"/>
                      </a:lnTo>
                      <a:lnTo>
                        <a:pt x="787" y="2005"/>
                      </a:lnTo>
                      <a:lnTo>
                        <a:pt x="814" y="1971"/>
                      </a:lnTo>
                      <a:lnTo>
                        <a:pt x="823" y="1943"/>
                      </a:lnTo>
                      <a:lnTo>
                        <a:pt x="838" y="1938"/>
                      </a:lnTo>
                      <a:lnTo>
                        <a:pt x="851" y="1919"/>
                      </a:lnTo>
                      <a:lnTo>
                        <a:pt x="853" y="1901"/>
                      </a:lnTo>
                      <a:lnTo>
                        <a:pt x="859" y="1901"/>
                      </a:lnTo>
                      <a:lnTo>
                        <a:pt x="861" y="1913"/>
                      </a:lnTo>
                      <a:lnTo>
                        <a:pt x="882" y="1941"/>
                      </a:lnTo>
                      <a:lnTo>
                        <a:pt x="880" y="1960"/>
                      </a:lnTo>
                      <a:lnTo>
                        <a:pt x="887" y="1983"/>
                      </a:lnTo>
                      <a:lnTo>
                        <a:pt x="901" y="1984"/>
                      </a:lnTo>
                      <a:lnTo>
                        <a:pt x="904" y="2010"/>
                      </a:lnTo>
                      <a:lnTo>
                        <a:pt x="918" y="2038"/>
                      </a:lnTo>
                      <a:lnTo>
                        <a:pt x="923" y="2059"/>
                      </a:lnTo>
                      <a:lnTo>
                        <a:pt x="938" y="2080"/>
                      </a:lnTo>
                      <a:lnTo>
                        <a:pt x="959" y="2097"/>
                      </a:lnTo>
                      <a:lnTo>
                        <a:pt x="965" y="2111"/>
                      </a:lnTo>
                      <a:lnTo>
                        <a:pt x="956" y="2118"/>
                      </a:lnTo>
                      <a:lnTo>
                        <a:pt x="978" y="2153"/>
                      </a:lnTo>
                      <a:lnTo>
                        <a:pt x="978" y="2163"/>
                      </a:lnTo>
                      <a:lnTo>
                        <a:pt x="1024" y="2161"/>
                      </a:lnTo>
                      <a:lnTo>
                        <a:pt x="1029" y="2153"/>
                      </a:lnTo>
                      <a:lnTo>
                        <a:pt x="1029" y="2135"/>
                      </a:lnTo>
                      <a:lnTo>
                        <a:pt x="1044" y="2123"/>
                      </a:lnTo>
                      <a:lnTo>
                        <a:pt x="1088" y="2127"/>
                      </a:lnTo>
                      <a:lnTo>
                        <a:pt x="1111" y="2099"/>
                      </a:lnTo>
                      <a:lnTo>
                        <a:pt x="1126" y="2035"/>
                      </a:lnTo>
                      <a:lnTo>
                        <a:pt x="1126" y="2005"/>
                      </a:lnTo>
                      <a:lnTo>
                        <a:pt x="1126" y="1969"/>
                      </a:lnTo>
                      <a:lnTo>
                        <a:pt x="1120" y="1960"/>
                      </a:lnTo>
                      <a:lnTo>
                        <a:pt x="1158" y="1922"/>
                      </a:lnTo>
                      <a:lnTo>
                        <a:pt x="1164" y="1903"/>
                      </a:lnTo>
                      <a:lnTo>
                        <a:pt x="1182" y="1891"/>
                      </a:lnTo>
                      <a:lnTo>
                        <a:pt x="1181" y="1872"/>
                      </a:lnTo>
                      <a:lnTo>
                        <a:pt x="1190" y="1854"/>
                      </a:lnTo>
                      <a:lnTo>
                        <a:pt x="1182" y="1839"/>
                      </a:lnTo>
                      <a:lnTo>
                        <a:pt x="1158" y="1825"/>
                      </a:lnTo>
                      <a:lnTo>
                        <a:pt x="1150" y="1816"/>
                      </a:lnTo>
                      <a:lnTo>
                        <a:pt x="1135" y="1818"/>
                      </a:lnTo>
                      <a:lnTo>
                        <a:pt x="1116" y="1782"/>
                      </a:lnTo>
                      <a:lnTo>
                        <a:pt x="1116" y="1695"/>
                      </a:lnTo>
                      <a:lnTo>
                        <a:pt x="1135" y="1683"/>
                      </a:lnTo>
                      <a:lnTo>
                        <a:pt x="1150" y="1657"/>
                      </a:lnTo>
                      <a:lnTo>
                        <a:pt x="1177" y="1636"/>
                      </a:lnTo>
                      <a:lnTo>
                        <a:pt x="1196" y="1608"/>
                      </a:lnTo>
                      <a:lnTo>
                        <a:pt x="1232" y="1573"/>
                      </a:lnTo>
                      <a:lnTo>
                        <a:pt x="1243" y="1561"/>
                      </a:lnTo>
                      <a:lnTo>
                        <a:pt x="1254" y="1540"/>
                      </a:lnTo>
                      <a:lnTo>
                        <a:pt x="1269" y="1518"/>
                      </a:lnTo>
                      <a:lnTo>
                        <a:pt x="1254" y="1502"/>
                      </a:lnTo>
                      <a:lnTo>
                        <a:pt x="1268" y="1466"/>
                      </a:lnTo>
                      <a:lnTo>
                        <a:pt x="1288" y="1436"/>
                      </a:lnTo>
                      <a:lnTo>
                        <a:pt x="1313" y="1426"/>
                      </a:lnTo>
                      <a:lnTo>
                        <a:pt x="1336" y="1421"/>
                      </a:lnTo>
                      <a:lnTo>
                        <a:pt x="1387" y="1433"/>
                      </a:lnTo>
                      <a:lnTo>
                        <a:pt x="1413" y="1462"/>
                      </a:lnTo>
                      <a:lnTo>
                        <a:pt x="1411" y="1480"/>
                      </a:lnTo>
                      <a:lnTo>
                        <a:pt x="1390" y="1490"/>
                      </a:lnTo>
                      <a:lnTo>
                        <a:pt x="1368" y="1534"/>
                      </a:lnTo>
                      <a:lnTo>
                        <a:pt x="1338" y="1572"/>
                      </a:lnTo>
                      <a:lnTo>
                        <a:pt x="1324" y="1579"/>
                      </a:lnTo>
                      <a:lnTo>
                        <a:pt x="1303" y="1613"/>
                      </a:lnTo>
                      <a:lnTo>
                        <a:pt x="1275" y="1631"/>
                      </a:lnTo>
                      <a:lnTo>
                        <a:pt x="1277" y="1641"/>
                      </a:lnTo>
                      <a:lnTo>
                        <a:pt x="1269" y="1658"/>
                      </a:lnTo>
                      <a:lnTo>
                        <a:pt x="1275" y="1716"/>
                      </a:lnTo>
                      <a:lnTo>
                        <a:pt x="1288" y="1740"/>
                      </a:lnTo>
                      <a:lnTo>
                        <a:pt x="1281" y="1785"/>
                      </a:lnTo>
                      <a:lnTo>
                        <a:pt x="1294" y="1813"/>
                      </a:lnTo>
                      <a:lnTo>
                        <a:pt x="1322" y="1825"/>
                      </a:lnTo>
                      <a:lnTo>
                        <a:pt x="1336" y="1834"/>
                      </a:lnTo>
                      <a:lnTo>
                        <a:pt x="1364" y="1856"/>
                      </a:lnTo>
                      <a:lnTo>
                        <a:pt x="1428" y="1846"/>
                      </a:lnTo>
                      <a:lnTo>
                        <a:pt x="1440" y="1835"/>
                      </a:lnTo>
                      <a:lnTo>
                        <a:pt x="1485" y="1828"/>
                      </a:lnTo>
                      <a:lnTo>
                        <a:pt x="1513" y="1821"/>
                      </a:lnTo>
                      <a:lnTo>
                        <a:pt x="1563" y="1816"/>
                      </a:lnTo>
                      <a:lnTo>
                        <a:pt x="1587" y="1806"/>
                      </a:lnTo>
                      <a:lnTo>
                        <a:pt x="1591" y="1821"/>
                      </a:lnTo>
                      <a:lnTo>
                        <a:pt x="1616" y="1832"/>
                      </a:lnTo>
                      <a:lnTo>
                        <a:pt x="1627" y="1830"/>
                      </a:lnTo>
                      <a:lnTo>
                        <a:pt x="1657" y="1846"/>
                      </a:lnTo>
                      <a:lnTo>
                        <a:pt x="1651" y="1847"/>
                      </a:lnTo>
                      <a:lnTo>
                        <a:pt x="1617" y="1846"/>
                      </a:lnTo>
                      <a:lnTo>
                        <a:pt x="1608" y="1860"/>
                      </a:lnTo>
                      <a:lnTo>
                        <a:pt x="1583" y="1861"/>
                      </a:lnTo>
                      <a:lnTo>
                        <a:pt x="1578" y="1872"/>
                      </a:lnTo>
                      <a:lnTo>
                        <a:pt x="1532" y="1879"/>
                      </a:lnTo>
                      <a:lnTo>
                        <a:pt x="1496" y="1875"/>
                      </a:lnTo>
                      <a:lnTo>
                        <a:pt x="1477" y="1884"/>
                      </a:lnTo>
                      <a:lnTo>
                        <a:pt x="1459" y="1886"/>
                      </a:lnTo>
                      <a:lnTo>
                        <a:pt x="1428" y="1896"/>
                      </a:lnTo>
                      <a:lnTo>
                        <a:pt x="1406" y="1906"/>
                      </a:lnTo>
                      <a:lnTo>
                        <a:pt x="1392" y="1920"/>
                      </a:lnTo>
                      <a:lnTo>
                        <a:pt x="1394" y="1941"/>
                      </a:lnTo>
                      <a:lnTo>
                        <a:pt x="1402" y="1964"/>
                      </a:lnTo>
                      <a:lnTo>
                        <a:pt x="1421" y="1971"/>
                      </a:lnTo>
                      <a:lnTo>
                        <a:pt x="1428" y="1960"/>
                      </a:lnTo>
                      <a:lnTo>
                        <a:pt x="1443" y="1960"/>
                      </a:lnTo>
                      <a:lnTo>
                        <a:pt x="1436" y="2059"/>
                      </a:lnTo>
                      <a:lnTo>
                        <a:pt x="1421" y="2064"/>
                      </a:lnTo>
                      <a:lnTo>
                        <a:pt x="1406" y="2061"/>
                      </a:lnTo>
                      <a:lnTo>
                        <a:pt x="1396" y="2033"/>
                      </a:lnTo>
                      <a:lnTo>
                        <a:pt x="1387" y="2031"/>
                      </a:lnTo>
                      <a:lnTo>
                        <a:pt x="1379" y="2014"/>
                      </a:lnTo>
                      <a:lnTo>
                        <a:pt x="1332" y="2028"/>
                      </a:lnTo>
                      <a:lnTo>
                        <a:pt x="1309" y="2076"/>
                      </a:lnTo>
                      <a:lnTo>
                        <a:pt x="1311" y="2130"/>
                      </a:lnTo>
                      <a:lnTo>
                        <a:pt x="1305" y="2182"/>
                      </a:lnTo>
                      <a:lnTo>
                        <a:pt x="1269" y="2189"/>
                      </a:lnTo>
                      <a:lnTo>
                        <a:pt x="1266" y="2206"/>
                      </a:lnTo>
                      <a:lnTo>
                        <a:pt x="1243" y="2224"/>
                      </a:lnTo>
                      <a:lnTo>
                        <a:pt x="1215" y="2220"/>
                      </a:lnTo>
                      <a:lnTo>
                        <a:pt x="1203" y="2201"/>
                      </a:lnTo>
                      <a:lnTo>
                        <a:pt x="1167" y="2201"/>
                      </a:lnTo>
                      <a:lnTo>
                        <a:pt x="1120" y="2217"/>
                      </a:lnTo>
                      <a:lnTo>
                        <a:pt x="1084" y="2243"/>
                      </a:lnTo>
                      <a:lnTo>
                        <a:pt x="1035" y="2267"/>
                      </a:lnTo>
                      <a:lnTo>
                        <a:pt x="1008" y="2246"/>
                      </a:lnTo>
                      <a:lnTo>
                        <a:pt x="990" y="2250"/>
                      </a:lnTo>
                      <a:lnTo>
                        <a:pt x="976" y="2239"/>
                      </a:lnTo>
                      <a:lnTo>
                        <a:pt x="982" y="2222"/>
                      </a:lnTo>
                      <a:lnTo>
                        <a:pt x="965" y="2219"/>
                      </a:lnTo>
                      <a:lnTo>
                        <a:pt x="950" y="2231"/>
                      </a:lnTo>
                      <a:lnTo>
                        <a:pt x="920" y="2239"/>
                      </a:lnTo>
                      <a:lnTo>
                        <a:pt x="904" y="2252"/>
                      </a:lnTo>
                      <a:lnTo>
                        <a:pt x="878" y="2252"/>
                      </a:lnTo>
                      <a:lnTo>
                        <a:pt x="884" y="2231"/>
                      </a:lnTo>
                      <a:lnTo>
                        <a:pt x="853" y="2229"/>
                      </a:lnTo>
                      <a:lnTo>
                        <a:pt x="844" y="2212"/>
                      </a:lnTo>
                      <a:lnTo>
                        <a:pt x="831" y="2206"/>
                      </a:lnTo>
                      <a:lnTo>
                        <a:pt x="834" y="2194"/>
                      </a:lnTo>
                      <a:lnTo>
                        <a:pt x="825" y="2194"/>
                      </a:lnTo>
                      <a:lnTo>
                        <a:pt x="829" y="2168"/>
                      </a:lnTo>
                      <a:lnTo>
                        <a:pt x="836" y="2167"/>
                      </a:lnTo>
                      <a:lnTo>
                        <a:pt x="836" y="2151"/>
                      </a:lnTo>
                      <a:lnTo>
                        <a:pt x="855" y="2149"/>
                      </a:lnTo>
                      <a:lnTo>
                        <a:pt x="857" y="2121"/>
                      </a:lnTo>
                      <a:lnTo>
                        <a:pt x="874" y="2121"/>
                      </a:lnTo>
                      <a:lnTo>
                        <a:pt x="876" y="2102"/>
                      </a:lnTo>
                      <a:lnTo>
                        <a:pt x="850" y="2095"/>
                      </a:lnTo>
                      <a:lnTo>
                        <a:pt x="850" y="2073"/>
                      </a:lnTo>
                      <a:lnTo>
                        <a:pt x="863" y="2059"/>
                      </a:lnTo>
                      <a:lnTo>
                        <a:pt x="863" y="2030"/>
                      </a:lnTo>
                      <a:lnTo>
                        <a:pt x="851" y="2038"/>
                      </a:lnTo>
                      <a:lnTo>
                        <a:pt x="823" y="2054"/>
                      </a:lnTo>
                      <a:lnTo>
                        <a:pt x="793" y="2066"/>
                      </a:lnTo>
                      <a:lnTo>
                        <a:pt x="782" y="2080"/>
                      </a:lnTo>
                      <a:lnTo>
                        <a:pt x="776" y="2102"/>
                      </a:lnTo>
                      <a:lnTo>
                        <a:pt x="774" y="2151"/>
                      </a:lnTo>
                      <a:lnTo>
                        <a:pt x="764" y="2161"/>
                      </a:lnTo>
                      <a:lnTo>
                        <a:pt x="770" y="2175"/>
                      </a:lnTo>
                      <a:lnTo>
                        <a:pt x="783" y="2175"/>
                      </a:lnTo>
                      <a:lnTo>
                        <a:pt x="783" y="2203"/>
                      </a:lnTo>
                      <a:lnTo>
                        <a:pt x="799" y="2231"/>
                      </a:lnTo>
                      <a:lnTo>
                        <a:pt x="791" y="2236"/>
                      </a:lnTo>
                      <a:lnTo>
                        <a:pt x="804" y="2255"/>
                      </a:lnTo>
                      <a:lnTo>
                        <a:pt x="821" y="2271"/>
                      </a:lnTo>
                      <a:lnTo>
                        <a:pt x="787" y="2269"/>
                      </a:lnTo>
                      <a:lnTo>
                        <a:pt x="785" y="2283"/>
                      </a:lnTo>
                      <a:lnTo>
                        <a:pt x="764" y="2291"/>
                      </a:lnTo>
                      <a:lnTo>
                        <a:pt x="757" y="2276"/>
                      </a:lnTo>
                      <a:lnTo>
                        <a:pt x="730" y="2283"/>
                      </a:lnTo>
                      <a:lnTo>
                        <a:pt x="730" y="2291"/>
                      </a:lnTo>
                      <a:lnTo>
                        <a:pt x="719" y="2298"/>
                      </a:lnTo>
                      <a:lnTo>
                        <a:pt x="704" y="2295"/>
                      </a:lnTo>
                      <a:lnTo>
                        <a:pt x="681" y="2307"/>
                      </a:lnTo>
                      <a:lnTo>
                        <a:pt x="672" y="2323"/>
                      </a:lnTo>
                      <a:lnTo>
                        <a:pt x="679" y="2337"/>
                      </a:lnTo>
                      <a:lnTo>
                        <a:pt x="664" y="2350"/>
                      </a:lnTo>
                      <a:lnTo>
                        <a:pt x="657" y="2350"/>
                      </a:lnTo>
                      <a:lnTo>
                        <a:pt x="660" y="2326"/>
                      </a:lnTo>
                      <a:lnTo>
                        <a:pt x="649" y="2323"/>
                      </a:lnTo>
                      <a:lnTo>
                        <a:pt x="638" y="2330"/>
                      </a:lnTo>
                      <a:lnTo>
                        <a:pt x="613" y="2373"/>
                      </a:lnTo>
                      <a:lnTo>
                        <a:pt x="621" y="2376"/>
                      </a:lnTo>
                      <a:lnTo>
                        <a:pt x="608" y="2395"/>
                      </a:lnTo>
                      <a:lnTo>
                        <a:pt x="589" y="2401"/>
                      </a:lnTo>
                      <a:lnTo>
                        <a:pt x="553" y="2428"/>
                      </a:lnTo>
                      <a:lnTo>
                        <a:pt x="498" y="2448"/>
                      </a:lnTo>
                      <a:lnTo>
                        <a:pt x="479" y="2505"/>
                      </a:lnTo>
                      <a:lnTo>
                        <a:pt x="443" y="2515"/>
                      </a:lnTo>
                      <a:lnTo>
                        <a:pt x="430" y="2534"/>
                      </a:lnTo>
                      <a:lnTo>
                        <a:pt x="403" y="2545"/>
                      </a:lnTo>
                      <a:lnTo>
                        <a:pt x="369" y="2541"/>
                      </a:lnTo>
                      <a:lnTo>
                        <a:pt x="362" y="2522"/>
                      </a:lnTo>
                      <a:lnTo>
                        <a:pt x="337" y="2520"/>
                      </a:lnTo>
                      <a:lnTo>
                        <a:pt x="348" y="2560"/>
                      </a:lnTo>
                      <a:lnTo>
                        <a:pt x="345" y="2581"/>
                      </a:lnTo>
                      <a:lnTo>
                        <a:pt x="311" y="2578"/>
                      </a:lnTo>
                      <a:lnTo>
                        <a:pt x="290" y="2586"/>
                      </a:lnTo>
                      <a:lnTo>
                        <a:pt x="278" y="2569"/>
                      </a:lnTo>
                      <a:lnTo>
                        <a:pt x="220" y="2576"/>
                      </a:lnTo>
                      <a:lnTo>
                        <a:pt x="220" y="2611"/>
                      </a:lnTo>
                      <a:lnTo>
                        <a:pt x="271" y="2626"/>
                      </a:lnTo>
                      <a:lnTo>
                        <a:pt x="299" y="2643"/>
                      </a:lnTo>
                      <a:lnTo>
                        <a:pt x="328" y="2659"/>
                      </a:lnTo>
                      <a:lnTo>
                        <a:pt x="335" y="2687"/>
                      </a:lnTo>
                      <a:lnTo>
                        <a:pt x="358" y="2722"/>
                      </a:lnTo>
                      <a:lnTo>
                        <a:pt x="379" y="2737"/>
                      </a:lnTo>
                      <a:lnTo>
                        <a:pt x="365" y="2867"/>
                      </a:lnTo>
                      <a:lnTo>
                        <a:pt x="356" y="2878"/>
                      </a:lnTo>
                      <a:lnTo>
                        <a:pt x="131" y="2859"/>
                      </a:lnTo>
                      <a:lnTo>
                        <a:pt x="91" y="2853"/>
                      </a:lnTo>
                      <a:lnTo>
                        <a:pt x="67" y="2859"/>
                      </a:lnTo>
                      <a:lnTo>
                        <a:pt x="57" y="2874"/>
                      </a:lnTo>
                      <a:lnTo>
                        <a:pt x="40" y="2874"/>
                      </a:lnTo>
                      <a:lnTo>
                        <a:pt x="21" y="2886"/>
                      </a:lnTo>
                      <a:lnTo>
                        <a:pt x="29" y="2921"/>
                      </a:lnTo>
                      <a:lnTo>
                        <a:pt x="29" y="2947"/>
                      </a:lnTo>
                      <a:lnTo>
                        <a:pt x="31" y="2964"/>
                      </a:lnTo>
                      <a:lnTo>
                        <a:pt x="23" y="3074"/>
                      </a:lnTo>
                      <a:lnTo>
                        <a:pt x="10" y="3081"/>
                      </a:lnTo>
                      <a:lnTo>
                        <a:pt x="0" y="3126"/>
                      </a:lnTo>
                      <a:lnTo>
                        <a:pt x="29" y="3146"/>
                      </a:lnTo>
                      <a:lnTo>
                        <a:pt x="27" y="3209"/>
                      </a:lnTo>
                      <a:lnTo>
                        <a:pt x="50" y="3205"/>
                      </a:lnTo>
                      <a:lnTo>
                        <a:pt x="76" y="3212"/>
                      </a:lnTo>
                      <a:lnTo>
                        <a:pt x="104" y="3204"/>
                      </a:lnTo>
                      <a:lnTo>
                        <a:pt x="131" y="3219"/>
                      </a:lnTo>
                      <a:lnTo>
                        <a:pt x="140" y="3244"/>
                      </a:lnTo>
                      <a:lnTo>
                        <a:pt x="163" y="3261"/>
                      </a:lnTo>
                      <a:lnTo>
                        <a:pt x="212" y="3226"/>
                      </a:lnTo>
                      <a:lnTo>
                        <a:pt x="322" y="3226"/>
                      </a:lnTo>
                      <a:lnTo>
                        <a:pt x="348" y="3198"/>
                      </a:lnTo>
                      <a:lnTo>
                        <a:pt x="392" y="3167"/>
                      </a:lnTo>
                      <a:lnTo>
                        <a:pt x="394" y="3148"/>
                      </a:lnTo>
                      <a:lnTo>
                        <a:pt x="435" y="3112"/>
                      </a:lnTo>
                      <a:lnTo>
                        <a:pt x="435" y="3103"/>
                      </a:lnTo>
                      <a:lnTo>
                        <a:pt x="415" y="3075"/>
                      </a:lnTo>
                      <a:lnTo>
                        <a:pt x="471" y="3006"/>
                      </a:lnTo>
                      <a:lnTo>
                        <a:pt x="488" y="2999"/>
                      </a:lnTo>
                      <a:lnTo>
                        <a:pt x="532" y="2985"/>
                      </a:lnTo>
                      <a:lnTo>
                        <a:pt x="551" y="2975"/>
                      </a:lnTo>
                      <a:lnTo>
                        <a:pt x="570" y="2944"/>
                      </a:lnTo>
                      <a:lnTo>
                        <a:pt x="564" y="2931"/>
                      </a:lnTo>
                      <a:lnTo>
                        <a:pt x="575" y="2923"/>
                      </a:lnTo>
                      <a:lnTo>
                        <a:pt x="566" y="2914"/>
                      </a:lnTo>
                      <a:lnTo>
                        <a:pt x="568" y="2883"/>
                      </a:lnTo>
                      <a:lnTo>
                        <a:pt x="596" y="2867"/>
                      </a:lnTo>
                      <a:lnTo>
                        <a:pt x="615" y="2860"/>
                      </a:lnTo>
                      <a:lnTo>
                        <a:pt x="636" y="2862"/>
                      </a:lnTo>
                      <a:lnTo>
                        <a:pt x="685" y="2883"/>
                      </a:lnTo>
                      <a:lnTo>
                        <a:pt x="721" y="2876"/>
                      </a:lnTo>
                      <a:lnTo>
                        <a:pt x="734" y="2860"/>
                      </a:lnTo>
                      <a:lnTo>
                        <a:pt x="770" y="2845"/>
                      </a:lnTo>
                      <a:lnTo>
                        <a:pt x="785" y="2839"/>
                      </a:lnTo>
                      <a:lnTo>
                        <a:pt x="814" y="2820"/>
                      </a:lnTo>
                      <a:lnTo>
                        <a:pt x="844" y="2826"/>
                      </a:lnTo>
                      <a:lnTo>
                        <a:pt x="872" y="2829"/>
                      </a:lnTo>
                      <a:lnTo>
                        <a:pt x="904" y="2862"/>
                      </a:lnTo>
                      <a:lnTo>
                        <a:pt x="916" y="2869"/>
                      </a:lnTo>
                      <a:lnTo>
                        <a:pt x="923" y="2891"/>
                      </a:lnTo>
                      <a:lnTo>
                        <a:pt x="944" y="2907"/>
                      </a:lnTo>
                      <a:lnTo>
                        <a:pt x="984" y="2957"/>
                      </a:lnTo>
                      <a:lnTo>
                        <a:pt x="997" y="2959"/>
                      </a:lnTo>
                      <a:lnTo>
                        <a:pt x="1022" y="2978"/>
                      </a:lnTo>
                      <a:lnTo>
                        <a:pt x="1061" y="2982"/>
                      </a:lnTo>
                      <a:lnTo>
                        <a:pt x="1078" y="2997"/>
                      </a:lnTo>
                      <a:lnTo>
                        <a:pt x="1084" y="3006"/>
                      </a:lnTo>
                      <a:lnTo>
                        <a:pt x="1095" y="3015"/>
                      </a:lnTo>
                      <a:lnTo>
                        <a:pt x="1103" y="3009"/>
                      </a:lnTo>
                      <a:lnTo>
                        <a:pt x="1111" y="3029"/>
                      </a:lnTo>
                      <a:lnTo>
                        <a:pt x="1147" y="3046"/>
                      </a:lnTo>
                      <a:lnTo>
                        <a:pt x="1164" y="3075"/>
                      </a:lnTo>
                      <a:lnTo>
                        <a:pt x="1164" y="3113"/>
                      </a:lnTo>
                      <a:lnTo>
                        <a:pt x="1154" y="3155"/>
                      </a:lnTo>
                      <a:lnTo>
                        <a:pt x="1169" y="3159"/>
                      </a:lnTo>
                      <a:lnTo>
                        <a:pt x="1194" y="3133"/>
                      </a:lnTo>
                      <a:lnTo>
                        <a:pt x="1196" y="3110"/>
                      </a:lnTo>
                      <a:lnTo>
                        <a:pt x="1205" y="3101"/>
                      </a:lnTo>
                      <a:lnTo>
                        <a:pt x="1218" y="3094"/>
                      </a:lnTo>
                      <a:lnTo>
                        <a:pt x="1213" y="3074"/>
                      </a:lnTo>
                      <a:lnTo>
                        <a:pt x="1190" y="3060"/>
                      </a:lnTo>
                      <a:lnTo>
                        <a:pt x="1207" y="3020"/>
                      </a:lnTo>
                      <a:lnTo>
                        <a:pt x="1230" y="3027"/>
                      </a:lnTo>
                      <a:lnTo>
                        <a:pt x="1251" y="3046"/>
                      </a:lnTo>
                      <a:lnTo>
                        <a:pt x="1260" y="3029"/>
                      </a:lnTo>
                      <a:lnTo>
                        <a:pt x="1215" y="2989"/>
                      </a:lnTo>
                      <a:lnTo>
                        <a:pt x="1158" y="2961"/>
                      </a:lnTo>
                      <a:lnTo>
                        <a:pt x="1165" y="2956"/>
                      </a:lnTo>
                      <a:lnTo>
                        <a:pt x="1160" y="2947"/>
                      </a:lnTo>
                      <a:lnTo>
                        <a:pt x="1109" y="2938"/>
                      </a:lnTo>
                      <a:lnTo>
                        <a:pt x="1067" y="2898"/>
                      </a:lnTo>
                      <a:lnTo>
                        <a:pt x="1039" y="2853"/>
                      </a:lnTo>
                      <a:lnTo>
                        <a:pt x="984" y="2817"/>
                      </a:lnTo>
                      <a:lnTo>
                        <a:pt x="978" y="2789"/>
                      </a:lnTo>
                      <a:lnTo>
                        <a:pt x="982" y="2779"/>
                      </a:lnTo>
                      <a:lnTo>
                        <a:pt x="973" y="2770"/>
                      </a:lnTo>
                      <a:lnTo>
                        <a:pt x="973" y="2758"/>
                      </a:lnTo>
                      <a:lnTo>
                        <a:pt x="990" y="2746"/>
                      </a:lnTo>
                      <a:lnTo>
                        <a:pt x="1025" y="2739"/>
                      </a:lnTo>
                      <a:lnTo>
                        <a:pt x="1033" y="2749"/>
                      </a:lnTo>
                      <a:lnTo>
                        <a:pt x="1022" y="2758"/>
                      </a:lnTo>
                      <a:lnTo>
                        <a:pt x="1033" y="2777"/>
                      </a:lnTo>
                      <a:lnTo>
                        <a:pt x="1054" y="2786"/>
                      </a:lnTo>
                      <a:lnTo>
                        <a:pt x="1067" y="2758"/>
                      </a:lnTo>
                      <a:lnTo>
                        <a:pt x="1094" y="2786"/>
                      </a:lnTo>
                      <a:lnTo>
                        <a:pt x="1109" y="2813"/>
                      </a:lnTo>
                      <a:lnTo>
                        <a:pt x="1164" y="2853"/>
                      </a:lnTo>
                      <a:lnTo>
                        <a:pt x="1181" y="2853"/>
                      </a:lnTo>
                      <a:lnTo>
                        <a:pt x="1213" y="2874"/>
                      </a:lnTo>
                      <a:lnTo>
                        <a:pt x="1237" y="2886"/>
                      </a:lnTo>
                      <a:lnTo>
                        <a:pt x="1249" y="2886"/>
                      </a:lnTo>
                      <a:lnTo>
                        <a:pt x="1245" y="2893"/>
                      </a:lnTo>
                      <a:lnTo>
                        <a:pt x="1296" y="2944"/>
                      </a:lnTo>
                      <a:lnTo>
                        <a:pt x="1300" y="2945"/>
                      </a:lnTo>
                      <a:lnTo>
                        <a:pt x="1303" y="2963"/>
                      </a:lnTo>
                      <a:lnTo>
                        <a:pt x="1305" y="2999"/>
                      </a:lnTo>
                      <a:lnTo>
                        <a:pt x="1338" y="3049"/>
                      </a:lnTo>
                      <a:lnTo>
                        <a:pt x="1338" y="3074"/>
                      </a:lnTo>
                      <a:lnTo>
                        <a:pt x="1370" y="3096"/>
                      </a:lnTo>
                      <a:lnTo>
                        <a:pt x="1406" y="3141"/>
                      </a:lnTo>
                      <a:lnTo>
                        <a:pt x="1423" y="3134"/>
                      </a:lnTo>
                      <a:lnTo>
                        <a:pt x="1447" y="3138"/>
                      </a:lnTo>
                      <a:lnTo>
                        <a:pt x="1472" y="3145"/>
                      </a:lnTo>
                      <a:lnTo>
                        <a:pt x="1474" y="3155"/>
                      </a:lnTo>
                      <a:lnTo>
                        <a:pt x="1453" y="3146"/>
                      </a:lnTo>
                      <a:lnTo>
                        <a:pt x="1428" y="3146"/>
                      </a:lnTo>
                      <a:lnTo>
                        <a:pt x="1411" y="3150"/>
                      </a:lnTo>
                      <a:lnTo>
                        <a:pt x="1404" y="3160"/>
                      </a:lnTo>
                      <a:lnTo>
                        <a:pt x="1421" y="3174"/>
                      </a:lnTo>
                      <a:lnTo>
                        <a:pt x="1423" y="3185"/>
                      </a:lnTo>
                      <a:lnTo>
                        <a:pt x="1426" y="3198"/>
                      </a:lnTo>
                      <a:lnTo>
                        <a:pt x="1440" y="3205"/>
                      </a:lnTo>
                      <a:lnTo>
                        <a:pt x="1436" y="3190"/>
                      </a:lnTo>
                      <a:lnTo>
                        <a:pt x="1445" y="3190"/>
                      </a:lnTo>
                      <a:lnTo>
                        <a:pt x="1459" y="3197"/>
                      </a:lnTo>
                      <a:lnTo>
                        <a:pt x="1460" y="3216"/>
                      </a:lnTo>
                      <a:lnTo>
                        <a:pt x="1464" y="3216"/>
                      </a:lnTo>
                      <a:lnTo>
                        <a:pt x="1468" y="3198"/>
                      </a:lnTo>
                      <a:lnTo>
                        <a:pt x="1479" y="3197"/>
                      </a:lnTo>
                      <a:lnTo>
                        <a:pt x="1498" y="3212"/>
                      </a:lnTo>
                      <a:lnTo>
                        <a:pt x="1493" y="3190"/>
                      </a:lnTo>
                      <a:lnTo>
                        <a:pt x="1485" y="3169"/>
                      </a:lnTo>
                      <a:lnTo>
                        <a:pt x="1483" y="3164"/>
                      </a:lnTo>
                      <a:lnTo>
                        <a:pt x="1493" y="3162"/>
                      </a:lnTo>
                      <a:lnTo>
                        <a:pt x="1500" y="3167"/>
                      </a:lnTo>
                      <a:lnTo>
                        <a:pt x="1513" y="3162"/>
                      </a:lnTo>
                      <a:lnTo>
                        <a:pt x="1491" y="3145"/>
                      </a:lnTo>
                      <a:lnTo>
                        <a:pt x="1517" y="3131"/>
                      </a:lnTo>
                      <a:lnTo>
                        <a:pt x="1532" y="3146"/>
                      </a:lnTo>
                      <a:lnTo>
                        <a:pt x="1540" y="3119"/>
                      </a:lnTo>
                      <a:lnTo>
                        <a:pt x="1485" y="3084"/>
                      </a:lnTo>
                      <a:lnTo>
                        <a:pt x="1491" y="3077"/>
                      </a:lnTo>
                      <a:lnTo>
                        <a:pt x="1485" y="3063"/>
                      </a:lnTo>
                      <a:lnTo>
                        <a:pt x="1491" y="3060"/>
                      </a:lnTo>
                      <a:lnTo>
                        <a:pt x="1498" y="3067"/>
                      </a:lnTo>
                      <a:lnTo>
                        <a:pt x="1506" y="3060"/>
                      </a:lnTo>
                      <a:lnTo>
                        <a:pt x="1487" y="3049"/>
                      </a:lnTo>
                      <a:lnTo>
                        <a:pt x="1476" y="3011"/>
                      </a:lnTo>
                      <a:lnTo>
                        <a:pt x="1489" y="2999"/>
                      </a:lnTo>
                      <a:lnTo>
                        <a:pt x="1496" y="3020"/>
                      </a:lnTo>
                      <a:lnTo>
                        <a:pt x="1517" y="3020"/>
                      </a:lnTo>
                      <a:lnTo>
                        <a:pt x="1529" y="3009"/>
                      </a:lnTo>
                      <a:lnTo>
                        <a:pt x="1534" y="3006"/>
                      </a:lnTo>
                      <a:lnTo>
                        <a:pt x="1532" y="2990"/>
                      </a:lnTo>
                      <a:lnTo>
                        <a:pt x="1578" y="2976"/>
                      </a:lnTo>
                      <a:lnTo>
                        <a:pt x="1614" y="2982"/>
                      </a:lnTo>
                      <a:lnTo>
                        <a:pt x="1617" y="2990"/>
                      </a:lnTo>
                      <a:lnTo>
                        <a:pt x="1636" y="2996"/>
                      </a:lnTo>
                      <a:lnTo>
                        <a:pt x="1682" y="2990"/>
                      </a:lnTo>
                      <a:lnTo>
                        <a:pt x="1686" y="2996"/>
                      </a:lnTo>
                      <a:lnTo>
                        <a:pt x="1665" y="3004"/>
                      </a:lnTo>
                      <a:lnTo>
                        <a:pt x="1646" y="3034"/>
                      </a:lnTo>
                      <a:lnTo>
                        <a:pt x="1704" y="2987"/>
                      </a:lnTo>
                      <a:lnTo>
                        <a:pt x="1744" y="2982"/>
                      </a:lnTo>
                      <a:lnTo>
                        <a:pt x="1748" y="2966"/>
                      </a:lnTo>
                      <a:lnTo>
                        <a:pt x="1699" y="2938"/>
                      </a:lnTo>
                      <a:lnTo>
                        <a:pt x="1682" y="2891"/>
                      </a:lnTo>
                      <a:lnTo>
                        <a:pt x="1684" y="2874"/>
                      </a:lnTo>
                      <a:lnTo>
                        <a:pt x="1699" y="2833"/>
                      </a:lnTo>
                      <a:lnTo>
                        <a:pt x="1712" y="2824"/>
                      </a:lnTo>
                      <a:lnTo>
                        <a:pt x="1733" y="2768"/>
                      </a:lnTo>
                      <a:lnTo>
                        <a:pt x="1752" y="2761"/>
                      </a:lnTo>
                      <a:lnTo>
                        <a:pt x="1757" y="2723"/>
                      </a:lnTo>
                      <a:lnTo>
                        <a:pt x="1816" y="2664"/>
                      </a:lnTo>
                      <a:lnTo>
                        <a:pt x="1837" y="2670"/>
                      </a:lnTo>
                      <a:lnTo>
                        <a:pt x="1842" y="2682"/>
                      </a:lnTo>
                      <a:lnTo>
                        <a:pt x="1873" y="2694"/>
                      </a:lnTo>
                      <a:lnTo>
                        <a:pt x="1918" y="2696"/>
                      </a:lnTo>
                      <a:lnTo>
                        <a:pt x="1922" y="2709"/>
                      </a:lnTo>
                      <a:lnTo>
                        <a:pt x="1894" y="2723"/>
                      </a:lnTo>
                      <a:lnTo>
                        <a:pt x="1918" y="2734"/>
                      </a:lnTo>
                      <a:lnTo>
                        <a:pt x="1935" y="2749"/>
                      </a:lnTo>
                      <a:lnTo>
                        <a:pt x="1935" y="2774"/>
                      </a:lnTo>
                      <a:lnTo>
                        <a:pt x="1958" y="2777"/>
                      </a:lnTo>
                      <a:lnTo>
                        <a:pt x="1979" y="2763"/>
                      </a:lnTo>
                      <a:lnTo>
                        <a:pt x="2026" y="2754"/>
                      </a:lnTo>
                      <a:lnTo>
                        <a:pt x="2068" y="2744"/>
                      </a:lnTo>
                      <a:lnTo>
                        <a:pt x="2073" y="2732"/>
                      </a:lnTo>
                      <a:lnTo>
                        <a:pt x="2035" y="2727"/>
                      </a:lnTo>
                      <a:lnTo>
                        <a:pt x="2026" y="2734"/>
                      </a:lnTo>
                      <a:lnTo>
                        <a:pt x="2007" y="2734"/>
                      </a:lnTo>
                      <a:lnTo>
                        <a:pt x="1960" y="2702"/>
                      </a:lnTo>
                      <a:lnTo>
                        <a:pt x="1952" y="2689"/>
                      </a:lnTo>
                      <a:lnTo>
                        <a:pt x="1996" y="2673"/>
                      </a:lnTo>
                      <a:lnTo>
                        <a:pt x="2041" y="2659"/>
                      </a:lnTo>
                      <a:lnTo>
                        <a:pt x="2047" y="2649"/>
                      </a:lnTo>
                      <a:lnTo>
                        <a:pt x="2071" y="2637"/>
                      </a:lnTo>
                      <a:lnTo>
                        <a:pt x="2083" y="2637"/>
                      </a:lnTo>
                      <a:lnTo>
                        <a:pt x="2115" y="2628"/>
                      </a:lnTo>
                      <a:lnTo>
                        <a:pt x="2156" y="2628"/>
                      </a:lnTo>
                      <a:lnTo>
                        <a:pt x="2156" y="2631"/>
                      </a:lnTo>
                      <a:lnTo>
                        <a:pt x="2155" y="2637"/>
                      </a:lnTo>
                      <a:lnTo>
                        <a:pt x="2115" y="2654"/>
                      </a:lnTo>
                      <a:lnTo>
                        <a:pt x="2122" y="2670"/>
                      </a:lnTo>
                      <a:lnTo>
                        <a:pt x="2143" y="2676"/>
                      </a:lnTo>
                      <a:lnTo>
                        <a:pt x="2134" y="2678"/>
                      </a:lnTo>
                      <a:lnTo>
                        <a:pt x="2113" y="2722"/>
                      </a:lnTo>
                      <a:lnTo>
                        <a:pt x="2083" y="2728"/>
                      </a:lnTo>
                      <a:lnTo>
                        <a:pt x="2083" y="2742"/>
                      </a:lnTo>
                      <a:lnTo>
                        <a:pt x="2102" y="2746"/>
                      </a:lnTo>
                      <a:lnTo>
                        <a:pt x="2145" y="2770"/>
                      </a:lnTo>
                      <a:lnTo>
                        <a:pt x="2187" y="2800"/>
                      </a:lnTo>
                      <a:lnTo>
                        <a:pt x="2226" y="2829"/>
                      </a:lnTo>
                      <a:lnTo>
                        <a:pt x="2242" y="2852"/>
                      </a:lnTo>
                      <a:lnTo>
                        <a:pt x="2272" y="2862"/>
                      </a:lnTo>
                      <a:lnTo>
                        <a:pt x="2306" y="2891"/>
                      </a:lnTo>
                      <a:lnTo>
                        <a:pt x="2308" y="2931"/>
                      </a:lnTo>
                      <a:lnTo>
                        <a:pt x="2255" y="2970"/>
                      </a:lnTo>
                      <a:lnTo>
                        <a:pt x="2209" y="2963"/>
                      </a:lnTo>
                      <a:lnTo>
                        <a:pt x="2175" y="2973"/>
                      </a:lnTo>
                      <a:lnTo>
                        <a:pt x="2066" y="2944"/>
                      </a:lnTo>
                      <a:lnTo>
                        <a:pt x="2060" y="2926"/>
                      </a:lnTo>
                      <a:lnTo>
                        <a:pt x="2035" y="2928"/>
                      </a:lnTo>
                      <a:lnTo>
                        <a:pt x="2020" y="2921"/>
                      </a:lnTo>
                      <a:lnTo>
                        <a:pt x="2001" y="2921"/>
                      </a:lnTo>
                      <a:lnTo>
                        <a:pt x="1994" y="2928"/>
                      </a:lnTo>
                      <a:lnTo>
                        <a:pt x="1928" y="2931"/>
                      </a:lnTo>
                      <a:lnTo>
                        <a:pt x="1865" y="2949"/>
                      </a:lnTo>
                      <a:lnTo>
                        <a:pt x="1854" y="2966"/>
                      </a:lnTo>
                      <a:lnTo>
                        <a:pt x="1829" y="2973"/>
                      </a:lnTo>
                      <a:lnTo>
                        <a:pt x="1807" y="2970"/>
                      </a:lnTo>
                      <a:lnTo>
                        <a:pt x="1784" y="2970"/>
                      </a:lnTo>
                      <a:lnTo>
                        <a:pt x="1752" y="2966"/>
                      </a:lnTo>
                      <a:lnTo>
                        <a:pt x="1750" y="2982"/>
                      </a:lnTo>
                      <a:lnTo>
                        <a:pt x="1776" y="2987"/>
                      </a:lnTo>
                      <a:lnTo>
                        <a:pt x="1754" y="2992"/>
                      </a:lnTo>
                      <a:lnTo>
                        <a:pt x="1744" y="3004"/>
                      </a:lnTo>
                      <a:lnTo>
                        <a:pt x="1706" y="3015"/>
                      </a:lnTo>
                      <a:lnTo>
                        <a:pt x="1693" y="3016"/>
                      </a:lnTo>
                      <a:lnTo>
                        <a:pt x="1686" y="3006"/>
                      </a:lnTo>
                      <a:lnTo>
                        <a:pt x="1674" y="3016"/>
                      </a:lnTo>
                      <a:lnTo>
                        <a:pt x="1646" y="3039"/>
                      </a:lnTo>
                      <a:lnTo>
                        <a:pt x="1644" y="3060"/>
                      </a:lnTo>
                      <a:lnTo>
                        <a:pt x="1678" y="3051"/>
                      </a:lnTo>
                      <a:lnTo>
                        <a:pt x="1680" y="3060"/>
                      </a:lnTo>
                      <a:lnTo>
                        <a:pt x="1668" y="3070"/>
                      </a:lnTo>
                      <a:lnTo>
                        <a:pt x="1670" y="3079"/>
                      </a:lnTo>
                      <a:lnTo>
                        <a:pt x="1687" y="3101"/>
                      </a:lnTo>
                      <a:lnTo>
                        <a:pt x="1686" y="3117"/>
                      </a:lnTo>
                      <a:lnTo>
                        <a:pt x="1670" y="3117"/>
                      </a:lnTo>
                      <a:lnTo>
                        <a:pt x="1663" y="3108"/>
                      </a:lnTo>
                      <a:lnTo>
                        <a:pt x="1655" y="3112"/>
                      </a:lnTo>
                      <a:lnTo>
                        <a:pt x="1659" y="3129"/>
                      </a:lnTo>
                      <a:lnTo>
                        <a:pt x="1687" y="3134"/>
                      </a:lnTo>
                      <a:lnTo>
                        <a:pt x="1701" y="3148"/>
                      </a:lnTo>
                      <a:lnTo>
                        <a:pt x="1693" y="3164"/>
                      </a:lnTo>
                      <a:lnTo>
                        <a:pt x="1706" y="3178"/>
                      </a:lnTo>
                      <a:lnTo>
                        <a:pt x="1703" y="3198"/>
                      </a:lnTo>
                      <a:lnTo>
                        <a:pt x="1742" y="3202"/>
                      </a:lnTo>
                      <a:lnTo>
                        <a:pt x="1721" y="3216"/>
                      </a:lnTo>
                      <a:lnTo>
                        <a:pt x="1737" y="3219"/>
                      </a:lnTo>
                      <a:lnTo>
                        <a:pt x="1754" y="3218"/>
                      </a:lnTo>
                      <a:lnTo>
                        <a:pt x="1761" y="3207"/>
                      </a:lnTo>
                      <a:lnTo>
                        <a:pt x="1784" y="3214"/>
                      </a:lnTo>
                      <a:lnTo>
                        <a:pt x="1795" y="3230"/>
                      </a:lnTo>
                      <a:lnTo>
                        <a:pt x="1818" y="3240"/>
                      </a:lnTo>
                      <a:lnTo>
                        <a:pt x="1859" y="3242"/>
                      </a:lnTo>
                      <a:lnTo>
                        <a:pt x="1867" y="3214"/>
                      </a:lnTo>
                      <a:lnTo>
                        <a:pt x="1899" y="3219"/>
                      </a:lnTo>
                      <a:lnTo>
                        <a:pt x="1914" y="3230"/>
                      </a:lnTo>
                      <a:lnTo>
                        <a:pt x="1973" y="3231"/>
                      </a:lnTo>
                      <a:lnTo>
                        <a:pt x="2001" y="3224"/>
                      </a:lnTo>
                      <a:lnTo>
                        <a:pt x="2026" y="3204"/>
                      </a:lnTo>
                      <a:lnTo>
                        <a:pt x="2056" y="3205"/>
                      </a:lnTo>
                      <a:lnTo>
                        <a:pt x="2075" y="3193"/>
                      </a:lnTo>
                      <a:lnTo>
                        <a:pt x="2090" y="3197"/>
                      </a:lnTo>
                      <a:lnTo>
                        <a:pt x="2081" y="3219"/>
                      </a:lnTo>
                      <a:lnTo>
                        <a:pt x="2090" y="3230"/>
                      </a:lnTo>
                      <a:lnTo>
                        <a:pt x="2085" y="3270"/>
                      </a:lnTo>
                      <a:lnTo>
                        <a:pt x="2100" y="3306"/>
                      </a:lnTo>
                      <a:lnTo>
                        <a:pt x="2085" y="3368"/>
                      </a:lnTo>
                      <a:lnTo>
                        <a:pt x="2068" y="3382"/>
                      </a:lnTo>
                      <a:lnTo>
                        <a:pt x="2045" y="3427"/>
                      </a:lnTo>
                      <a:lnTo>
                        <a:pt x="2045" y="3455"/>
                      </a:lnTo>
                      <a:lnTo>
                        <a:pt x="2032" y="3476"/>
                      </a:lnTo>
                      <a:lnTo>
                        <a:pt x="2007" y="3575"/>
                      </a:lnTo>
                      <a:lnTo>
                        <a:pt x="4312" y="3575"/>
                      </a:lnTo>
                      <a:lnTo>
                        <a:pt x="4312" y="294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19" name="Freeform 38"/>
                <p:cNvSpPr>
                  <a:spLocks/>
                </p:cNvSpPr>
                <p:nvPr/>
              </p:nvSpPr>
              <p:spPr bwMode="auto">
                <a:xfrm>
                  <a:off x="2179" y="2692"/>
                  <a:ext cx="56" cy="60"/>
                </a:xfrm>
                <a:custGeom>
                  <a:avLst/>
                  <a:gdLst>
                    <a:gd name="T0" fmla="*/ 56 w 56"/>
                    <a:gd name="T1" fmla="*/ 32 h 62"/>
                    <a:gd name="T2" fmla="*/ 36 w 56"/>
                    <a:gd name="T3" fmla="*/ 23 h 62"/>
                    <a:gd name="T4" fmla="*/ 3 w 56"/>
                    <a:gd name="T5" fmla="*/ 0 h 62"/>
                    <a:gd name="T6" fmla="*/ 0 w 56"/>
                    <a:gd name="T7" fmla="*/ 21 h 62"/>
                    <a:gd name="T8" fmla="*/ 0 w 56"/>
                    <a:gd name="T9" fmla="*/ 28 h 62"/>
                    <a:gd name="T10" fmla="*/ 24 w 56"/>
                    <a:gd name="T11" fmla="*/ 53 h 62"/>
                    <a:gd name="T12" fmla="*/ 55 w 56"/>
                    <a:gd name="T13" fmla="*/ 60 h 62"/>
                    <a:gd name="T14" fmla="*/ 51 w 56"/>
                    <a:gd name="T15" fmla="*/ 48 h 62"/>
                    <a:gd name="T16" fmla="*/ 56 w 56"/>
                    <a:gd name="T17" fmla="*/ 32 h 6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6" h="62">
                      <a:moveTo>
                        <a:pt x="56" y="33"/>
                      </a:moveTo>
                      <a:lnTo>
                        <a:pt x="36" y="24"/>
                      </a:lnTo>
                      <a:lnTo>
                        <a:pt x="3" y="0"/>
                      </a:lnTo>
                      <a:lnTo>
                        <a:pt x="0" y="22"/>
                      </a:lnTo>
                      <a:lnTo>
                        <a:pt x="0" y="29"/>
                      </a:lnTo>
                      <a:lnTo>
                        <a:pt x="24" y="55"/>
                      </a:lnTo>
                      <a:lnTo>
                        <a:pt x="55" y="62"/>
                      </a:lnTo>
                      <a:lnTo>
                        <a:pt x="51" y="50"/>
                      </a:lnTo>
                      <a:lnTo>
                        <a:pt x="56" y="33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0" name="Freeform 39"/>
                <p:cNvSpPr>
                  <a:spLocks/>
                </p:cNvSpPr>
                <p:nvPr/>
              </p:nvSpPr>
              <p:spPr bwMode="auto">
                <a:xfrm>
                  <a:off x="1836" y="2510"/>
                  <a:ext cx="118" cy="139"/>
                </a:xfrm>
                <a:custGeom>
                  <a:avLst/>
                  <a:gdLst>
                    <a:gd name="T0" fmla="*/ 114 w 118"/>
                    <a:gd name="T1" fmla="*/ 78 h 144"/>
                    <a:gd name="T2" fmla="*/ 91 w 118"/>
                    <a:gd name="T3" fmla="*/ 57 h 144"/>
                    <a:gd name="T4" fmla="*/ 84 w 118"/>
                    <a:gd name="T5" fmla="*/ 30 h 144"/>
                    <a:gd name="T6" fmla="*/ 67 w 118"/>
                    <a:gd name="T7" fmla="*/ 27 h 144"/>
                    <a:gd name="T8" fmla="*/ 55 w 118"/>
                    <a:gd name="T9" fmla="*/ 27 h 144"/>
                    <a:gd name="T10" fmla="*/ 40 w 118"/>
                    <a:gd name="T11" fmla="*/ 0 h 144"/>
                    <a:gd name="T12" fmla="*/ 34 w 118"/>
                    <a:gd name="T13" fmla="*/ 0 h 144"/>
                    <a:gd name="T14" fmla="*/ 23 w 118"/>
                    <a:gd name="T15" fmla="*/ 28 h 144"/>
                    <a:gd name="T16" fmla="*/ 14 w 118"/>
                    <a:gd name="T17" fmla="*/ 28 h 144"/>
                    <a:gd name="T18" fmla="*/ 0 w 118"/>
                    <a:gd name="T19" fmla="*/ 57 h 144"/>
                    <a:gd name="T20" fmla="*/ 23 w 118"/>
                    <a:gd name="T21" fmla="*/ 77 h 144"/>
                    <a:gd name="T22" fmla="*/ 46 w 118"/>
                    <a:gd name="T23" fmla="*/ 115 h 144"/>
                    <a:gd name="T24" fmla="*/ 61 w 118"/>
                    <a:gd name="T25" fmla="*/ 134 h 144"/>
                    <a:gd name="T26" fmla="*/ 63 w 118"/>
                    <a:gd name="T27" fmla="*/ 139 h 144"/>
                    <a:gd name="T28" fmla="*/ 74 w 118"/>
                    <a:gd name="T29" fmla="*/ 125 h 144"/>
                    <a:gd name="T30" fmla="*/ 91 w 118"/>
                    <a:gd name="T31" fmla="*/ 124 h 144"/>
                    <a:gd name="T32" fmla="*/ 102 w 118"/>
                    <a:gd name="T33" fmla="*/ 114 h 144"/>
                    <a:gd name="T34" fmla="*/ 118 w 118"/>
                    <a:gd name="T35" fmla="*/ 112 h 144"/>
                    <a:gd name="T36" fmla="*/ 116 w 118"/>
                    <a:gd name="T37" fmla="*/ 78 h 144"/>
                    <a:gd name="T38" fmla="*/ 114 w 118"/>
                    <a:gd name="T39" fmla="*/ 78 h 14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8" h="144">
                      <a:moveTo>
                        <a:pt x="114" y="81"/>
                      </a:moveTo>
                      <a:lnTo>
                        <a:pt x="91" y="59"/>
                      </a:lnTo>
                      <a:lnTo>
                        <a:pt x="84" y="31"/>
                      </a:lnTo>
                      <a:lnTo>
                        <a:pt x="67" y="28"/>
                      </a:lnTo>
                      <a:lnTo>
                        <a:pt x="55" y="28"/>
                      </a:lnTo>
                      <a:lnTo>
                        <a:pt x="40" y="0"/>
                      </a:lnTo>
                      <a:lnTo>
                        <a:pt x="34" y="0"/>
                      </a:lnTo>
                      <a:lnTo>
                        <a:pt x="23" y="29"/>
                      </a:lnTo>
                      <a:lnTo>
                        <a:pt x="14" y="29"/>
                      </a:lnTo>
                      <a:lnTo>
                        <a:pt x="0" y="59"/>
                      </a:lnTo>
                      <a:lnTo>
                        <a:pt x="23" y="80"/>
                      </a:lnTo>
                      <a:lnTo>
                        <a:pt x="46" y="119"/>
                      </a:lnTo>
                      <a:lnTo>
                        <a:pt x="61" y="139"/>
                      </a:lnTo>
                      <a:lnTo>
                        <a:pt x="63" y="144"/>
                      </a:lnTo>
                      <a:lnTo>
                        <a:pt x="74" y="130"/>
                      </a:lnTo>
                      <a:lnTo>
                        <a:pt x="91" y="128"/>
                      </a:lnTo>
                      <a:lnTo>
                        <a:pt x="102" y="118"/>
                      </a:lnTo>
                      <a:lnTo>
                        <a:pt x="118" y="116"/>
                      </a:lnTo>
                      <a:lnTo>
                        <a:pt x="116" y="81"/>
                      </a:lnTo>
                      <a:lnTo>
                        <a:pt x="114" y="81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1" name="Freeform 40"/>
                <p:cNvSpPr>
                  <a:spLocks/>
                </p:cNvSpPr>
                <p:nvPr/>
              </p:nvSpPr>
              <p:spPr bwMode="auto">
                <a:xfrm>
                  <a:off x="1976" y="2355"/>
                  <a:ext cx="106" cy="220"/>
                </a:xfrm>
                <a:custGeom>
                  <a:avLst/>
                  <a:gdLst>
                    <a:gd name="T0" fmla="*/ 46 w 106"/>
                    <a:gd name="T1" fmla="*/ 27 h 227"/>
                    <a:gd name="T2" fmla="*/ 36 w 106"/>
                    <a:gd name="T3" fmla="*/ 43 h 227"/>
                    <a:gd name="T4" fmla="*/ 42 w 106"/>
                    <a:gd name="T5" fmla="*/ 47 h 227"/>
                    <a:gd name="T6" fmla="*/ 42 w 106"/>
                    <a:gd name="T7" fmla="*/ 71 h 227"/>
                    <a:gd name="T8" fmla="*/ 65 w 106"/>
                    <a:gd name="T9" fmla="*/ 86 h 227"/>
                    <a:gd name="T10" fmla="*/ 82 w 106"/>
                    <a:gd name="T11" fmla="*/ 110 h 227"/>
                    <a:gd name="T12" fmla="*/ 89 w 106"/>
                    <a:gd name="T13" fmla="*/ 146 h 227"/>
                    <a:gd name="T14" fmla="*/ 104 w 106"/>
                    <a:gd name="T15" fmla="*/ 162 h 227"/>
                    <a:gd name="T16" fmla="*/ 106 w 106"/>
                    <a:gd name="T17" fmla="*/ 202 h 227"/>
                    <a:gd name="T18" fmla="*/ 95 w 106"/>
                    <a:gd name="T19" fmla="*/ 205 h 227"/>
                    <a:gd name="T20" fmla="*/ 93 w 106"/>
                    <a:gd name="T21" fmla="*/ 220 h 227"/>
                    <a:gd name="T22" fmla="*/ 84 w 106"/>
                    <a:gd name="T23" fmla="*/ 220 h 227"/>
                    <a:gd name="T24" fmla="*/ 53 w 106"/>
                    <a:gd name="T25" fmla="*/ 201 h 227"/>
                    <a:gd name="T26" fmla="*/ 51 w 106"/>
                    <a:gd name="T27" fmla="*/ 195 h 227"/>
                    <a:gd name="T28" fmla="*/ 74 w 106"/>
                    <a:gd name="T29" fmla="*/ 192 h 227"/>
                    <a:gd name="T30" fmla="*/ 74 w 106"/>
                    <a:gd name="T31" fmla="*/ 185 h 227"/>
                    <a:gd name="T32" fmla="*/ 57 w 106"/>
                    <a:gd name="T33" fmla="*/ 163 h 227"/>
                    <a:gd name="T34" fmla="*/ 44 w 106"/>
                    <a:gd name="T35" fmla="*/ 163 h 227"/>
                    <a:gd name="T36" fmla="*/ 23 w 106"/>
                    <a:gd name="T37" fmla="*/ 140 h 227"/>
                    <a:gd name="T38" fmla="*/ 19 w 106"/>
                    <a:gd name="T39" fmla="*/ 110 h 227"/>
                    <a:gd name="T40" fmla="*/ 29 w 106"/>
                    <a:gd name="T41" fmla="*/ 110 h 227"/>
                    <a:gd name="T42" fmla="*/ 51 w 106"/>
                    <a:gd name="T43" fmla="*/ 130 h 227"/>
                    <a:gd name="T44" fmla="*/ 68 w 106"/>
                    <a:gd name="T45" fmla="*/ 118 h 227"/>
                    <a:gd name="T46" fmla="*/ 42 w 106"/>
                    <a:gd name="T47" fmla="*/ 93 h 227"/>
                    <a:gd name="T48" fmla="*/ 25 w 106"/>
                    <a:gd name="T49" fmla="*/ 93 h 227"/>
                    <a:gd name="T50" fmla="*/ 19 w 106"/>
                    <a:gd name="T51" fmla="*/ 78 h 227"/>
                    <a:gd name="T52" fmla="*/ 8 w 106"/>
                    <a:gd name="T53" fmla="*/ 64 h 227"/>
                    <a:gd name="T54" fmla="*/ 8 w 106"/>
                    <a:gd name="T55" fmla="*/ 59 h 227"/>
                    <a:gd name="T56" fmla="*/ 12 w 106"/>
                    <a:gd name="T57" fmla="*/ 57 h 227"/>
                    <a:gd name="T58" fmla="*/ 23 w 106"/>
                    <a:gd name="T59" fmla="*/ 61 h 227"/>
                    <a:gd name="T60" fmla="*/ 32 w 106"/>
                    <a:gd name="T61" fmla="*/ 59 h 227"/>
                    <a:gd name="T62" fmla="*/ 32 w 106"/>
                    <a:gd name="T63" fmla="*/ 41 h 227"/>
                    <a:gd name="T64" fmla="*/ 0 w 106"/>
                    <a:gd name="T65" fmla="*/ 14 h 227"/>
                    <a:gd name="T66" fmla="*/ 4 w 106"/>
                    <a:gd name="T67" fmla="*/ 0 h 227"/>
                    <a:gd name="T68" fmla="*/ 36 w 106"/>
                    <a:gd name="T69" fmla="*/ 24 h 227"/>
                    <a:gd name="T70" fmla="*/ 46 w 106"/>
                    <a:gd name="T71" fmla="*/ 25 h 227"/>
                    <a:gd name="T72" fmla="*/ 46 w 106"/>
                    <a:gd name="T73" fmla="*/ 27 h 22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06" h="227">
                      <a:moveTo>
                        <a:pt x="46" y="28"/>
                      </a:moveTo>
                      <a:lnTo>
                        <a:pt x="36" y="44"/>
                      </a:lnTo>
                      <a:lnTo>
                        <a:pt x="42" y="49"/>
                      </a:lnTo>
                      <a:lnTo>
                        <a:pt x="42" y="73"/>
                      </a:lnTo>
                      <a:lnTo>
                        <a:pt x="65" y="89"/>
                      </a:lnTo>
                      <a:lnTo>
                        <a:pt x="82" y="113"/>
                      </a:lnTo>
                      <a:lnTo>
                        <a:pt x="89" y="151"/>
                      </a:lnTo>
                      <a:lnTo>
                        <a:pt x="104" y="167"/>
                      </a:lnTo>
                      <a:lnTo>
                        <a:pt x="106" y="208"/>
                      </a:lnTo>
                      <a:lnTo>
                        <a:pt x="95" y="212"/>
                      </a:lnTo>
                      <a:lnTo>
                        <a:pt x="93" y="227"/>
                      </a:lnTo>
                      <a:lnTo>
                        <a:pt x="84" y="227"/>
                      </a:lnTo>
                      <a:lnTo>
                        <a:pt x="53" y="207"/>
                      </a:lnTo>
                      <a:lnTo>
                        <a:pt x="51" y="201"/>
                      </a:lnTo>
                      <a:lnTo>
                        <a:pt x="74" y="198"/>
                      </a:lnTo>
                      <a:lnTo>
                        <a:pt x="74" y="191"/>
                      </a:lnTo>
                      <a:lnTo>
                        <a:pt x="57" y="168"/>
                      </a:lnTo>
                      <a:lnTo>
                        <a:pt x="44" y="168"/>
                      </a:lnTo>
                      <a:lnTo>
                        <a:pt x="23" y="144"/>
                      </a:lnTo>
                      <a:lnTo>
                        <a:pt x="19" y="113"/>
                      </a:lnTo>
                      <a:lnTo>
                        <a:pt x="29" y="113"/>
                      </a:lnTo>
                      <a:lnTo>
                        <a:pt x="51" y="134"/>
                      </a:lnTo>
                      <a:lnTo>
                        <a:pt x="68" y="122"/>
                      </a:lnTo>
                      <a:lnTo>
                        <a:pt x="42" y="96"/>
                      </a:lnTo>
                      <a:lnTo>
                        <a:pt x="25" y="96"/>
                      </a:lnTo>
                      <a:lnTo>
                        <a:pt x="19" y="80"/>
                      </a:lnTo>
                      <a:lnTo>
                        <a:pt x="8" y="66"/>
                      </a:lnTo>
                      <a:lnTo>
                        <a:pt x="8" y="61"/>
                      </a:lnTo>
                      <a:lnTo>
                        <a:pt x="12" y="59"/>
                      </a:lnTo>
                      <a:lnTo>
                        <a:pt x="23" y="63"/>
                      </a:lnTo>
                      <a:lnTo>
                        <a:pt x="32" y="61"/>
                      </a:lnTo>
                      <a:lnTo>
                        <a:pt x="32" y="42"/>
                      </a:lnTo>
                      <a:lnTo>
                        <a:pt x="0" y="14"/>
                      </a:lnTo>
                      <a:lnTo>
                        <a:pt x="4" y="0"/>
                      </a:lnTo>
                      <a:lnTo>
                        <a:pt x="36" y="25"/>
                      </a:lnTo>
                      <a:lnTo>
                        <a:pt x="46" y="26"/>
                      </a:lnTo>
                      <a:lnTo>
                        <a:pt x="46" y="28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2" name="Freeform 41"/>
                <p:cNvSpPr>
                  <a:spLocks/>
                </p:cNvSpPr>
                <p:nvPr/>
              </p:nvSpPr>
              <p:spPr bwMode="auto">
                <a:xfrm>
                  <a:off x="3890" y="3331"/>
                  <a:ext cx="246" cy="114"/>
                </a:xfrm>
                <a:custGeom>
                  <a:avLst/>
                  <a:gdLst>
                    <a:gd name="T0" fmla="*/ 244 w 246"/>
                    <a:gd name="T1" fmla="*/ 0 h 118"/>
                    <a:gd name="T2" fmla="*/ 244 w 246"/>
                    <a:gd name="T3" fmla="*/ 11 h 118"/>
                    <a:gd name="T4" fmla="*/ 235 w 246"/>
                    <a:gd name="T5" fmla="*/ 17 h 118"/>
                    <a:gd name="T6" fmla="*/ 218 w 246"/>
                    <a:gd name="T7" fmla="*/ 15 h 118"/>
                    <a:gd name="T8" fmla="*/ 206 w 246"/>
                    <a:gd name="T9" fmla="*/ 20 h 118"/>
                    <a:gd name="T10" fmla="*/ 176 w 246"/>
                    <a:gd name="T11" fmla="*/ 17 h 118"/>
                    <a:gd name="T12" fmla="*/ 102 w 246"/>
                    <a:gd name="T13" fmla="*/ 17 h 118"/>
                    <a:gd name="T14" fmla="*/ 95 w 246"/>
                    <a:gd name="T15" fmla="*/ 24 h 118"/>
                    <a:gd name="T16" fmla="*/ 78 w 246"/>
                    <a:gd name="T17" fmla="*/ 24 h 118"/>
                    <a:gd name="T18" fmla="*/ 61 w 246"/>
                    <a:gd name="T19" fmla="*/ 32 h 118"/>
                    <a:gd name="T20" fmla="*/ 51 w 246"/>
                    <a:gd name="T21" fmla="*/ 59 h 118"/>
                    <a:gd name="T22" fmla="*/ 40 w 246"/>
                    <a:gd name="T23" fmla="*/ 59 h 118"/>
                    <a:gd name="T24" fmla="*/ 38 w 246"/>
                    <a:gd name="T25" fmla="*/ 79 h 118"/>
                    <a:gd name="T26" fmla="*/ 46 w 246"/>
                    <a:gd name="T27" fmla="*/ 91 h 118"/>
                    <a:gd name="T28" fmla="*/ 40 w 246"/>
                    <a:gd name="T29" fmla="*/ 114 h 118"/>
                    <a:gd name="T30" fmla="*/ 12 w 246"/>
                    <a:gd name="T31" fmla="*/ 87 h 118"/>
                    <a:gd name="T32" fmla="*/ 10 w 246"/>
                    <a:gd name="T33" fmla="*/ 56 h 118"/>
                    <a:gd name="T34" fmla="*/ 0 w 246"/>
                    <a:gd name="T35" fmla="*/ 47 h 118"/>
                    <a:gd name="T36" fmla="*/ 4 w 246"/>
                    <a:gd name="T37" fmla="*/ 36 h 118"/>
                    <a:gd name="T38" fmla="*/ 17 w 246"/>
                    <a:gd name="T39" fmla="*/ 32 h 118"/>
                    <a:gd name="T40" fmla="*/ 36 w 246"/>
                    <a:gd name="T41" fmla="*/ 6 h 118"/>
                    <a:gd name="T42" fmla="*/ 108 w 246"/>
                    <a:gd name="T43" fmla="*/ 0 h 118"/>
                    <a:gd name="T44" fmla="*/ 127 w 246"/>
                    <a:gd name="T45" fmla="*/ 0 h 118"/>
                    <a:gd name="T46" fmla="*/ 140 w 246"/>
                    <a:gd name="T47" fmla="*/ 11 h 118"/>
                    <a:gd name="T48" fmla="*/ 151 w 246"/>
                    <a:gd name="T49" fmla="*/ 6 h 118"/>
                    <a:gd name="T50" fmla="*/ 169 w 246"/>
                    <a:gd name="T51" fmla="*/ 11 h 118"/>
                    <a:gd name="T52" fmla="*/ 176 w 246"/>
                    <a:gd name="T53" fmla="*/ 12 h 118"/>
                    <a:gd name="T54" fmla="*/ 195 w 246"/>
                    <a:gd name="T55" fmla="*/ 11 h 118"/>
                    <a:gd name="T56" fmla="*/ 204 w 246"/>
                    <a:gd name="T57" fmla="*/ 7 h 118"/>
                    <a:gd name="T58" fmla="*/ 221 w 246"/>
                    <a:gd name="T59" fmla="*/ 9 h 118"/>
                    <a:gd name="T60" fmla="*/ 246 w 246"/>
                    <a:gd name="T61" fmla="*/ 0 h 118"/>
                    <a:gd name="T62" fmla="*/ 246 w 246"/>
                    <a:gd name="T63" fmla="*/ 11 h 118"/>
                    <a:gd name="T64" fmla="*/ 244 w 246"/>
                    <a:gd name="T65" fmla="*/ 0 h 11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46" h="118">
                      <a:moveTo>
                        <a:pt x="244" y="0"/>
                      </a:moveTo>
                      <a:lnTo>
                        <a:pt x="244" y="11"/>
                      </a:lnTo>
                      <a:lnTo>
                        <a:pt x="235" y="18"/>
                      </a:lnTo>
                      <a:lnTo>
                        <a:pt x="218" y="16"/>
                      </a:lnTo>
                      <a:lnTo>
                        <a:pt x="206" y="21"/>
                      </a:lnTo>
                      <a:lnTo>
                        <a:pt x="176" y="18"/>
                      </a:lnTo>
                      <a:lnTo>
                        <a:pt x="102" y="18"/>
                      </a:lnTo>
                      <a:lnTo>
                        <a:pt x="95" y="25"/>
                      </a:lnTo>
                      <a:lnTo>
                        <a:pt x="78" y="25"/>
                      </a:lnTo>
                      <a:lnTo>
                        <a:pt x="61" y="33"/>
                      </a:lnTo>
                      <a:lnTo>
                        <a:pt x="51" y="61"/>
                      </a:lnTo>
                      <a:lnTo>
                        <a:pt x="40" y="61"/>
                      </a:lnTo>
                      <a:lnTo>
                        <a:pt x="38" y="82"/>
                      </a:lnTo>
                      <a:lnTo>
                        <a:pt x="46" y="94"/>
                      </a:lnTo>
                      <a:lnTo>
                        <a:pt x="40" y="118"/>
                      </a:lnTo>
                      <a:lnTo>
                        <a:pt x="12" y="90"/>
                      </a:lnTo>
                      <a:lnTo>
                        <a:pt x="10" y="58"/>
                      </a:lnTo>
                      <a:lnTo>
                        <a:pt x="0" y="49"/>
                      </a:lnTo>
                      <a:lnTo>
                        <a:pt x="4" y="37"/>
                      </a:lnTo>
                      <a:lnTo>
                        <a:pt x="17" y="33"/>
                      </a:lnTo>
                      <a:lnTo>
                        <a:pt x="36" y="6"/>
                      </a:lnTo>
                      <a:lnTo>
                        <a:pt x="108" y="0"/>
                      </a:lnTo>
                      <a:lnTo>
                        <a:pt x="127" y="0"/>
                      </a:lnTo>
                      <a:lnTo>
                        <a:pt x="140" y="11"/>
                      </a:lnTo>
                      <a:lnTo>
                        <a:pt x="151" y="6"/>
                      </a:lnTo>
                      <a:lnTo>
                        <a:pt x="169" y="11"/>
                      </a:lnTo>
                      <a:lnTo>
                        <a:pt x="176" y="12"/>
                      </a:lnTo>
                      <a:lnTo>
                        <a:pt x="195" y="11"/>
                      </a:lnTo>
                      <a:lnTo>
                        <a:pt x="204" y="7"/>
                      </a:lnTo>
                      <a:lnTo>
                        <a:pt x="221" y="9"/>
                      </a:lnTo>
                      <a:lnTo>
                        <a:pt x="246" y="0"/>
                      </a:lnTo>
                      <a:lnTo>
                        <a:pt x="246" y="11"/>
                      </a:lnTo>
                      <a:lnTo>
                        <a:pt x="244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3" name="Freeform 42"/>
                <p:cNvSpPr>
                  <a:spLocks/>
                </p:cNvSpPr>
                <p:nvPr/>
              </p:nvSpPr>
              <p:spPr bwMode="auto">
                <a:xfrm>
                  <a:off x="4287" y="3190"/>
                  <a:ext cx="101" cy="68"/>
                </a:xfrm>
                <a:custGeom>
                  <a:avLst/>
                  <a:gdLst>
                    <a:gd name="T0" fmla="*/ 50 w 101"/>
                    <a:gd name="T1" fmla="*/ 38 h 71"/>
                    <a:gd name="T2" fmla="*/ 25 w 101"/>
                    <a:gd name="T3" fmla="*/ 15 h 71"/>
                    <a:gd name="T4" fmla="*/ 17 w 101"/>
                    <a:gd name="T5" fmla="*/ 13 h 71"/>
                    <a:gd name="T6" fmla="*/ 14 w 101"/>
                    <a:gd name="T7" fmla="*/ 0 h 71"/>
                    <a:gd name="T8" fmla="*/ 8 w 101"/>
                    <a:gd name="T9" fmla="*/ 0 h 71"/>
                    <a:gd name="T10" fmla="*/ 6 w 101"/>
                    <a:gd name="T11" fmla="*/ 21 h 71"/>
                    <a:gd name="T12" fmla="*/ 12 w 101"/>
                    <a:gd name="T13" fmla="*/ 25 h 71"/>
                    <a:gd name="T14" fmla="*/ 12 w 101"/>
                    <a:gd name="T15" fmla="*/ 28 h 71"/>
                    <a:gd name="T16" fmla="*/ 0 w 101"/>
                    <a:gd name="T17" fmla="*/ 30 h 71"/>
                    <a:gd name="T18" fmla="*/ 2 w 101"/>
                    <a:gd name="T19" fmla="*/ 32 h 71"/>
                    <a:gd name="T20" fmla="*/ 12 w 101"/>
                    <a:gd name="T21" fmla="*/ 34 h 71"/>
                    <a:gd name="T22" fmla="*/ 12 w 101"/>
                    <a:gd name="T23" fmla="*/ 48 h 71"/>
                    <a:gd name="T24" fmla="*/ 40 w 101"/>
                    <a:gd name="T25" fmla="*/ 55 h 71"/>
                    <a:gd name="T26" fmla="*/ 55 w 101"/>
                    <a:gd name="T27" fmla="*/ 66 h 71"/>
                    <a:gd name="T28" fmla="*/ 70 w 101"/>
                    <a:gd name="T29" fmla="*/ 68 h 71"/>
                    <a:gd name="T30" fmla="*/ 101 w 101"/>
                    <a:gd name="T31" fmla="*/ 63 h 71"/>
                    <a:gd name="T32" fmla="*/ 101 w 101"/>
                    <a:gd name="T33" fmla="*/ 52 h 71"/>
                    <a:gd name="T34" fmla="*/ 82 w 101"/>
                    <a:gd name="T35" fmla="*/ 50 h 71"/>
                    <a:gd name="T36" fmla="*/ 70 w 101"/>
                    <a:gd name="T37" fmla="*/ 41 h 71"/>
                    <a:gd name="T38" fmla="*/ 50 w 101"/>
                    <a:gd name="T39" fmla="*/ 38 h 71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1" h="71">
                      <a:moveTo>
                        <a:pt x="50" y="40"/>
                      </a:moveTo>
                      <a:lnTo>
                        <a:pt x="25" y="16"/>
                      </a:lnTo>
                      <a:lnTo>
                        <a:pt x="17" y="14"/>
                      </a:lnTo>
                      <a:lnTo>
                        <a:pt x="14" y="0"/>
                      </a:lnTo>
                      <a:lnTo>
                        <a:pt x="8" y="0"/>
                      </a:lnTo>
                      <a:lnTo>
                        <a:pt x="6" y="22"/>
                      </a:lnTo>
                      <a:lnTo>
                        <a:pt x="12" y="26"/>
                      </a:lnTo>
                      <a:lnTo>
                        <a:pt x="12" y="29"/>
                      </a:lnTo>
                      <a:lnTo>
                        <a:pt x="0" y="31"/>
                      </a:lnTo>
                      <a:lnTo>
                        <a:pt x="2" y="33"/>
                      </a:lnTo>
                      <a:lnTo>
                        <a:pt x="12" y="35"/>
                      </a:lnTo>
                      <a:lnTo>
                        <a:pt x="12" y="50"/>
                      </a:lnTo>
                      <a:lnTo>
                        <a:pt x="40" y="57"/>
                      </a:lnTo>
                      <a:lnTo>
                        <a:pt x="55" y="69"/>
                      </a:lnTo>
                      <a:lnTo>
                        <a:pt x="70" y="71"/>
                      </a:lnTo>
                      <a:lnTo>
                        <a:pt x="101" y="66"/>
                      </a:lnTo>
                      <a:lnTo>
                        <a:pt x="101" y="54"/>
                      </a:lnTo>
                      <a:lnTo>
                        <a:pt x="82" y="52"/>
                      </a:lnTo>
                      <a:lnTo>
                        <a:pt x="70" y="43"/>
                      </a:lnTo>
                      <a:lnTo>
                        <a:pt x="50" y="4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4" name="Freeform 43"/>
                <p:cNvSpPr>
                  <a:spLocks/>
                </p:cNvSpPr>
                <p:nvPr/>
              </p:nvSpPr>
              <p:spPr bwMode="auto">
                <a:xfrm>
                  <a:off x="2557" y="1097"/>
                  <a:ext cx="382" cy="388"/>
                </a:xfrm>
                <a:custGeom>
                  <a:avLst/>
                  <a:gdLst>
                    <a:gd name="T0" fmla="*/ 348 w 382"/>
                    <a:gd name="T1" fmla="*/ 0 h 402"/>
                    <a:gd name="T2" fmla="*/ 320 w 382"/>
                    <a:gd name="T3" fmla="*/ 12 h 402"/>
                    <a:gd name="T4" fmla="*/ 310 w 382"/>
                    <a:gd name="T5" fmla="*/ 45 h 402"/>
                    <a:gd name="T6" fmla="*/ 248 w 382"/>
                    <a:gd name="T7" fmla="*/ 75 h 402"/>
                    <a:gd name="T8" fmla="*/ 212 w 382"/>
                    <a:gd name="T9" fmla="*/ 80 h 402"/>
                    <a:gd name="T10" fmla="*/ 189 w 382"/>
                    <a:gd name="T11" fmla="*/ 96 h 402"/>
                    <a:gd name="T12" fmla="*/ 170 w 382"/>
                    <a:gd name="T13" fmla="*/ 97 h 402"/>
                    <a:gd name="T14" fmla="*/ 159 w 382"/>
                    <a:gd name="T15" fmla="*/ 112 h 402"/>
                    <a:gd name="T16" fmla="*/ 119 w 382"/>
                    <a:gd name="T17" fmla="*/ 125 h 402"/>
                    <a:gd name="T18" fmla="*/ 110 w 382"/>
                    <a:gd name="T19" fmla="*/ 142 h 402"/>
                    <a:gd name="T20" fmla="*/ 102 w 382"/>
                    <a:gd name="T21" fmla="*/ 173 h 402"/>
                    <a:gd name="T22" fmla="*/ 83 w 382"/>
                    <a:gd name="T23" fmla="*/ 173 h 402"/>
                    <a:gd name="T24" fmla="*/ 55 w 382"/>
                    <a:gd name="T25" fmla="*/ 198 h 402"/>
                    <a:gd name="T26" fmla="*/ 42 w 382"/>
                    <a:gd name="T27" fmla="*/ 199 h 402"/>
                    <a:gd name="T28" fmla="*/ 55 w 382"/>
                    <a:gd name="T29" fmla="*/ 209 h 402"/>
                    <a:gd name="T30" fmla="*/ 60 w 382"/>
                    <a:gd name="T31" fmla="*/ 226 h 402"/>
                    <a:gd name="T32" fmla="*/ 53 w 382"/>
                    <a:gd name="T33" fmla="*/ 241 h 402"/>
                    <a:gd name="T34" fmla="*/ 49 w 382"/>
                    <a:gd name="T35" fmla="*/ 260 h 402"/>
                    <a:gd name="T36" fmla="*/ 66 w 382"/>
                    <a:gd name="T37" fmla="*/ 274 h 402"/>
                    <a:gd name="T38" fmla="*/ 40 w 382"/>
                    <a:gd name="T39" fmla="*/ 280 h 402"/>
                    <a:gd name="T40" fmla="*/ 47 w 382"/>
                    <a:gd name="T41" fmla="*/ 294 h 402"/>
                    <a:gd name="T42" fmla="*/ 30 w 382"/>
                    <a:gd name="T43" fmla="*/ 293 h 402"/>
                    <a:gd name="T44" fmla="*/ 51 w 382"/>
                    <a:gd name="T45" fmla="*/ 312 h 402"/>
                    <a:gd name="T46" fmla="*/ 30 w 382"/>
                    <a:gd name="T47" fmla="*/ 305 h 402"/>
                    <a:gd name="T48" fmla="*/ 28 w 382"/>
                    <a:gd name="T49" fmla="*/ 319 h 402"/>
                    <a:gd name="T50" fmla="*/ 7 w 382"/>
                    <a:gd name="T51" fmla="*/ 331 h 402"/>
                    <a:gd name="T52" fmla="*/ 6 w 382"/>
                    <a:gd name="T53" fmla="*/ 345 h 402"/>
                    <a:gd name="T54" fmla="*/ 36 w 382"/>
                    <a:gd name="T55" fmla="*/ 344 h 402"/>
                    <a:gd name="T56" fmla="*/ 23 w 382"/>
                    <a:gd name="T57" fmla="*/ 355 h 402"/>
                    <a:gd name="T58" fmla="*/ 9 w 382"/>
                    <a:gd name="T59" fmla="*/ 374 h 402"/>
                    <a:gd name="T60" fmla="*/ 32 w 382"/>
                    <a:gd name="T61" fmla="*/ 370 h 402"/>
                    <a:gd name="T62" fmla="*/ 57 w 382"/>
                    <a:gd name="T63" fmla="*/ 381 h 402"/>
                    <a:gd name="T64" fmla="*/ 66 w 382"/>
                    <a:gd name="T65" fmla="*/ 375 h 402"/>
                    <a:gd name="T66" fmla="*/ 81 w 382"/>
                    <a:gd name="T67" fmla="*/ 388 h 402"/>
                    <a:gd name="T68" fmla="*/ 91 w 382"/>
                    <a:gd name="T69" fmla="*/ 374 h 402"/>
                    <a:gd name="T70" fmla="*/ 83 w 382"/>
                    <a:gd name="T71" fmla="*/ 353 h 402"/>
                    <a:gd name="T72" fmla="*/ 94 w 382"/>
                    <a:gd name="T73" fmla="*/ 348 h 402"/>
                    <a:gd name="T74" fmla="*/ 81 w 382"/>
                    <a:gd name="T75" fmla="*/ 333 h 402"/>
                    <a:gd name="T76" fmla="*/ 110 w 382"/>
                    <a:gd name="T77" fmla="*/ 342 h 402"/>
                    <a:gd name="T78" fmla="*/ 98 w 382"/>
                    <a:gd name="T79" fmla="*/ 319 h 402"/>
                    <a:gd name="T80" fmla="*/ 91 w 382"/>
                    <a:gd name="T81" fmla="*/ 306 h 402"/>
                    <a:gd name="T82" fmla="*/ 96 w 382"/>
                    <a:gd name="T83" fmla="*/ 294 h 402"/>
                    <a:gd name="T84" fmla="*/ 119 w 382"/>
                    <a:gd name="T85" fmla="*/ 315 h 402"/>
                    <a:gd name="T86" fmla="*/ 125 w 382"/>
                    <a:gd name="T87" fmla="*/ 296 h 402"/>
                    <a:gd name="T88" fmla="*/ 123 w 382"/>
                    <a:gd name="T89" fmla="*/ 262 h 402"/>
                    <a:gd name="T90" fmla="*/ 140 w 382"/>
                    <a:gd name="T91" fmla="*/ 262 h 402"/>
                    <a:gd name="T92" fmla="*/ 147 w 382"/>
                    <a:gd name="T93" fmla="*/ 248 h 402"/>
                    <a:gd name="T94" fmla="*/ 142 w 382"/>
                    <a:gd name="T95" fmla="*/ 235 h 402"/>
                    <a:gd name="T96" fmla="*/ 157 w 382"/>
                    <a:gd name="T97" fmla="*/ 231 h 402"/>
                    <a:gd name="T98" fmla="*/ 172 w 382"/>
                    <a:gd name="T99" fmla="*/ 230 h 402"/>
                    <a:gd name="T100" fmla="*/ 183 w 382"/>
                    <a:gd name="T101" fmla="*/ 216 h 402"/>
                    <a:gd name="T102" fmla="*/ 176 w 382"/>
                    <a:gd name="T103" fmla="*/ 203 h 402"/>
                    <a:gd name="T104" fmla="*/ 197 w 382"/>
                    <a:gd name="T105" fmla="*/ 203 h 402"/>
                    <a:gd name="T106" fmla="*/ 219 w 382"/>
                    <a:gd name="T107" fmla="*/ 178 h 402"/>
                    <a:gd name="T108" fmla="*/ 221 w 382"/>
                    <a:gd name="T109" fmla="*/ 164 h 402"/>
                    <a:gd name="T110" fmla="*/ 238 w 382"/>
                    <a:gd name="T111" fmla="*/ 149 h 402"/>
                    <a:gd name="T112" fmla="*/ 251 w 382"/>
                    <a:gd name="T113" fmla="*/ 146 h 402"/>
                    <a:gd name="T114" fmla="*/ 259 w 382"/>
                    <a:gd name="T115" fmla="*/ 124 h 402"/>
                    <a:gd name="T116" fmla="*/ 272 w 382"/>
                    <a:gd name="T117" fmla="*/ 127 h 402"/>
                    <a:gd name="T118" fmla="*/ 304 w 382"/>
                    <a:gd name="T119" fmla="*/ 107 h 402"/>
                    <a:gd name="T120" fmla="*/ 348 w 382"/>
                    <a:gd name="T121" fmla="*/ 84 h 402"/>
                    <a:gd name="T122" fmla="*/ 369 w 382"/>
                    <a:gd name="T123" fmla="*/ 59 h 402"/>
                    <a:gd name="T124" fmla="*/ 382 w 382"/>
                    <a:gd name="T125" fmla="*/ 35 h 40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382" h="402">
                      <a:moveTo>
                        <a:pt x="382" y="17"/>
                      </a:moveTo>
                      <a:lnTo>
                        <a:pt x="371" y="5"/>
                      </a:lnTo>
                      <a:lnTo>
                        <a:pt x="348" y="0"/>
                      </a:lnTo>
                      <a:lnTo>
                        <a:pt x="335" y="4"/>
                      </a:lnTo>
                      <a:lnTo>
                        <a:pt x="329" y="10"/>
                      </a:lnTo>
                      <a:lnTo>
                        <a:pt x="320" y="12"/>
                      </a:lnTo>
                      <a:lnTo>
                        <a:pt x="314" y="19"/>
                      </a:lnTo>
                      <a:lnTo>
                        <a:pt x="302" y="26"/>
                      </a:lnTo>
                      <a:lnTo>
                        <a:pt x="310" y="47"/>
                      </a:lnTo>
                      <a:lnTo>
                        <a:pt x="285" y="66"/>
                      </a:lnTo>
                      <a:lnTo>
                        <a:pt x="267" y="76"/>
                      </a:lnTo>
                      <a:lnTo>
                        <a:pt x="248" y="78"/>
                      </a:lnTo>
                      <a:lnTo>
                        <a:pt x="227" y="90"/>
                      </a:lnTo>
                      <a:lnTo>
                        <a:pt x="221" y="90"/>
                      </a:lnTo>
                      <a:lnTo>
                        <a:pt x="212" y="83"/>
                      </a:lnTo>
                      <a:lnTo>
                        <a:pt x="197" y="83"/>
                      </a:lnTo>
                      <a:lnTo>
                        <a:pt x="189" y="89"/>
                      </a:lnTo>
                      <a:lnTo>
                        <a:pt x="189" y="99"/>
                      </a:lnTo>
                      <a:lnTo>
                        <a:pt x="174" y="113"/>
                      </a:lnTo>
                      <a:lnTo>
                        <a:pt x="166" y="111"/>
                      </a:lnTo>
                      <a:lnTo>
                        <a:pt x="170" y="101"/>
                      </a:lnTo>
                      <a:lnTo>
                        <a:pt x="157" y="104"/>
                      </a:lnTo>
                      <a:lnTo>
                        <a:pt x="157" y="109"/>
                      </a:lnTo>
                      <a:lnTo>
                        <a:pt x="159" y="116"/>
                      </a:lnTo>
                      <a:lnTo>
                        <a:pt x="149" y="116"/>
                      </a:lnTo>
                      <a:lnTo>
                        <a:pt x="129" y="123"/>
                      </a:lnTo>
                      <a:lnTo>
                        <a:pt x="119" y="130"/>
                      </a:lnTo>
                      <a:lnTo>
                        <a:pt x="121" y="144"/>
                      </a:lnTo>
                      <a:lnTo>
                        <a:pt x="119" y="146"/>
                      </a:lnTo>
                      <a:lnTo>
                        <a:pt x="110" y="147"/>
                      </a:lnTo>
                      <a:lnTo>
                        <a:pt x="106" y="158"/>
                      </a:lnTo>
                      <a:lnTo>
                        <a:pt x="110" y="167"/>
                      </a:lnTo>
                      <a:lnTo>
                        <a:pt x="102" y="179"/>
                      </a:lnTo>
                      <a:lnTo>
                        <a:pt x="98" y="182"/>
                      </a:lnTo>
                      <a:lnTo>
                        <a:pt x="89" y="182"/>
                      </a:lnTo>
                      <a:lnTo>
                        <a:pt x="83" y="179"/>
                      </a:lnTo>
                      <a:lnTo>
                        <a:pt x="70" y="187"/>
                      </a:lnTo>
                      <a:lnTo>
                        <a:pt x="72" y="198"/>
                      </a:lnTo>
                      <a:lnTo>
                        <a:pt x="55" y="205"/>
                      </a:lnTo>
                      <a:lnTo>
                        <a:pt x="47" y="205"/>
                      </a:lnTo>
                      <a:lnTo>
                        <a:pt x="43" y="201"/>
                      </a:lnTo>
                      <a:lnTo>
                        <a:pt x="42" y="206"/>
                      </a:lnTo>
                      <a:lnTo>
                        <a:pt x="43" y="213"/>
                      </a:lnTo>
                      <a:lnTo>
                        <a:pt x="53" y="210"/>
                      </a:lnTo>
                      <a:lnTo>
                        <a:pt x="55" y="217"/>
                      </a:lnTo>
                      <a:lnTo>
                        <a:pt x="59" y="229"/>
                      </a:lnTo>
                      <a:lnTo>
                        <a:pt x="53" y="234"/>
                      </a:lnTo>
                      <a:lnTo>
                        <a:pt x="60" y="234"/>
                      </a:lnTo>
                      <a:lnTo>
                        <a:pt x="66" y="246"/>
                      </a:lnTo>
                      <a:lnTo>
                        <a:pt x="62" y="252"/>
                      </a:lnTo>
                      <a:lnTo>
                        <a:pt x="53" y="250"/>
                      </a:lnTo>
                      <a:lnTo>
                        <a:pt x="47" y="253"/>
                      </a:lnTo>
                      <a:lnTo>
                        <a:pt x="45" y="260"/>
                      </a:lnTo>
                      <a:lnTo>
                        <a:pt x="49" y="269"/>
                      </a:lnTo>
                      <a:lnTo>
                        <a:pt x="60" y="271"/>
                      </a:lnTo>
                      <a:lnTo>
                        <a:pt x="66" y="279"/>
                      </a:lnTo>
                      <a:lnTo>
                        <a:pt x="66" y="284"/>
                      </a:lnTo>
                      <a:lnTo>
                        <a:pt x="53" y="286"/>
                      </a:lnTo>
                      <a:lnTo>
                        <a:pt x="47" y="290"/>
                      </a:lnTo>
                      <a:lnTo>
                        <a:pt x="40" y="290"/>
                      </a:lnTo>
                      <a:lnTo>
                        <a:pt x="38" y="291"/>
                      </a:lnTo>
                      <a:lnTo>
                        <a:pt x="51" y="297"/>
                      </a:lnTo>
                      <a:lnTo>
                        <a:pt x="47" y="305"/>
                      </a:lnTo>
                      <a:lnTo>
                        <a:pt x="38" y="304"/>
                      </a:lnTo>
                      <a:lnTo>
                        <a:pt x="30" y="300"/>
                      </a:lnTo>
                      <a:lnTo>
                        <a:pt x="30" y="304"/>
                      </a:lnTo>
                      <a:lnTo>
                        <a:pt x="49" y="312"/>
                      </a:lnTo>
                      <a:lnTo>
                        <a:pt x="53" y="319"/>
                      </a:lnTo>
                      <a:lnTo>
                        <a:pt x="51" y="323"/>
                      </a:lnTo>
                      <a:lnTo>
                        <a:pt x="45" y="323"/>
                      </a:lnTo>
                      <a:lnTo>
                        <a:pt x="38" y="316"/>
                      </a:lnTo>
                      <a:lnTo>
                        <a:pt x="30" y="316"/>
                      </a:lnTo>
                      <a:lnTo>
                        <a:pt x="26" y="321"/>
                      </a:lnTo>
                      <a:lnTo>
                        <a:pt x="24" y="326"/>
                      </a:lnTo>
                      <a:lnTo>
                        <a:pt x="28" y="330"/>
                      </a:lnTo>
                      <a:lnTo>
                        <a:pt x="24" y="333"/>
                      </a:lnTo>
                      <a:lnTo>
                        <a:pt x="15" y="338"/>
                      </a:lnTo>
                      <a:lnTo>
                        <a:pt x="7" y="343"/>
                      </a:lnTo>
                      <a:lnTo>
                        <a:pt x="0" y="352"/>
                      </a:lnTo>
                      <a:lnTo>
                        <a:pt x="2" y="357"/>
                      </a:lnTo>
                      <a:lnTo>
                        <a:pt x="6" y="357"/>
                      </a:lnTo>
                      <a:lnTo>
                        <a:pt x="15" y="350"/>
                      </a:lnTo>
                      <a:lnTo>
                        <a:pt x="24" y="347"/>
                      </a:lnTo>
                      <a:lnTo>
                        <a:pt x="36" y="356"/>
                      </a:lnTo>
                      <a:lnTo>
                        <a:pt x="34" y="357"/>
                      </a:lnTo>
                      <a:lnTo>
                        <a:pt x="26" y="361"/>
                      </a:lnTo>
                      <a:lnTo>
                        <a:pt x="23" y="368"/>
                      </a:lnTo>
                      <a:lnTo>
                        <a:pt x="15" y="373"/>
                      </a:lnTo>
                      <a:lnTo>
                        <a:pt x="15" y="382"/>
                      </a:lnTo>
                      <a:lnTo>
                        <a:pt x="9" y="387"/>
                      </a:lnTo>
                      <a:lnTo>
                        <a:pt x="13" y="390"/>
                      </a:lnTo>
                      <a:lnTo>
                        <a:pt x="21" y="387"/>
                      </a:lnTo>
                      <a:lnTo>
                        <a:pt x="32" y="383"/>
                      </a:lnTo>
                      <a:lnTo>
                        <a:pt x="38" y="387"/>
                      </a:lnTo>
                      <a:lnTo>
                        <a:pt x="47" y="395"/>
                      </a:lnTo>
                      <a:lnTo>
                        <a:pt x="57" y="395"/>
                      </a:lnTo>
                      <a:lnTo>
                        <a:pt x="57" y="389"/>
                      </a:lnTo>
                      <a:lnTo>
                        <a:pt x="62" y="387"/>
                      </a:lnTo>
                      <a:lnTo>
                        <a:pt x="66" y="389"/>
                      </a:lnTo>
                      <a:lnTo>
                        <a:pt x="68" y="395"/>
                      </a:lnTo>
                      <a:lnTo>
                        <a:pt x="76" y="399"/>
                      </a:lnTo>
                      <a:lnTo>
                        <a:pt x="81" y="402"/>
                      </a:lnTo>
                      <a:lnTo>
                        <a:pt x="83" y="397"/>
                      </a:lnTo>
                      <a:lnTo>
                        <a:pt x="93" y="392"/>
                      </a:lnTo>
                      <a:lnTo>
                        <a:pt x="91" y="387"/>
                      </a:lnTo>
                      <a:lnTo>
                        <a:pt x="77" y="378"/>
                      </a:lnTo>
                      <a:lnTo>
                        <a:pt x="77" y="368"/>
                      </a:lnTo>
                      <a:lnTo>
                        <a:pt x="83" y="366"/>
                      </a:lnTo>
                      <a:lnTo>
                        <a:pt x="93" y="375"/>
                      </a:lnTo>
                      <a:lnTo>
                        <a:pt x="98" y="373"/>
                      </a:lnTo>
                      <a:lnTo>
                        <a:pt x="94" y="361"/>
                      </a:lnTo>
                      <a:lnTo>
                        <a:pt x="81" y="357"/>
                      </a:lnTo>
                      <a:lnTo>
                        <a:pt x="77" y="352"/>
                      </a:lnTo>
                      <a:lnTo>
                        <a:pt x="81" y="345"/>
                      </a:lnTo>
                      <a:lnTo>
                        <a:pt x="91" y="349"/>
                      </a:lnTo>
                      <a:lnTo>
                        <a:pt x="100" y="349"/>
                      </a:lnTo>
                      <a:lnTo>
                        <a:pt x="110" y="354"/>
                      </a:lnTo>
                      <a:lnTo>
                        <a:pt x="110" y="345"/>
                      </a:lnTo>
                      <a:lnTo>
                        <a:pt x="106" y="335"/>
                      </a:lnTo>
                      <a:lnTo>
                        <a:pt x="98" y="330"/>
                      </a:lnTo>
                      <a:lnTo>
                        <a:pt x="91" y="328"/>
                      </a:lnTo>
                      <a:lnTo>
                        <a:pt x="89" y="324"/>
                      </a:lnTo>
                      <a:lnTo>
                        <a:pt x="91" y="317"/>
                      </a:lnTo>
                      <a:lnTo>
                        <a:pt x="89" y="310"/>
                      </a:lnTo>
                      <a:lnTo>
                        <a:pt x="91" y="305"/>
                      </a:lnTo>
                      <a:lnTo>
                        <a:pt x="96" y="305"/>
                      </a:lnTo>
                      <a:lnTo>
                        <a:pt x="106" y="312"/>
                      </a:lnTo>
                      <a:lnTo>
                        <a:pt x="110" y="319"/>
                      </a:lnTo>
                      <a:lnTo>
                        <a:pt x="119" y="326"/>
                      </a:lnTo>
                      <a:lnTo>
                        <a:pt x="123" y="316"/>
                      </a:lnTo>
                      <a:lnTo>
                        <a:pt x="117" y="307"/>
                      </a:lnTo>
                      <a:lnTo>
                        <a:pt x="125" y="307"/>
                      </a:lnTo>
                      <a:lnTo>
                        <a:pt x="132" y="305"/>
                      </a:lnTo>
                      <a:lnTo>
                        <a:pt x="132" y="288"/>
                      </a:lnTo>
                      <a:lnTo>
                        <a:pt x="123" y="271"/>
                      </a:lnTo>
                      <a:lnTo>
                        <a:pt x="111" y="264"/>
                      </a:lnTo>
                      <a:lnTo>
                        <a:pt x="115" y="258"/>
                      </a:lnTo>
                      <a:lnTo>
                        <a:pt x="140" y="271"/>
                      </a:lnTo>
                      <a:lnTo>
                        <a:pt x="147" y="272"/>
                      </a:lnTo>
                      <a:lnTo>
                        <a:pt x="144" y="265"/>
                      </a:lnTo>
                      <a:lnTo>
                        <a:pt x="147" y="257"/>
                      </a:lnTo>
                      <a:lnTo>
                        <a:pt x="142" y="250"/>
                      </a:lnTo>
                      <a:lnTo>
                        <a:pt x="140" y="246"/>
                      </a:lnTo>
                      <a:lnTo>
                        <a:pt x="142" y="243"/>
                      </a:lnTo>
                      <a:lnTo>
                        <a:pt x="164" y="250"/>
                      </a:lnTo>
                      <a:lnTo>
                        <a:pt x="164" y="246"/>
                      </a:lnTo>
                      <a:lnTo>
                        <a:pt x="157" y="239"/>
                      </a:lnTo>
                      <a:lnTo>
                        <a:pt x="157" y="234"/>
                      </a:lnTo>
                      <a:lnTo>
                        <a:pt x="163" y="236"/>
                      </a:lnTo>
                      <a:lnTo>
                        <a:pt x="172" y="238"/>
                      </a:lnTo>
                      <a:lnTo>
                        <a:pt x="178" y="236"/>
                      </a:lnTo>
                      <a:lnTo>
                        <a:pt x="176" y="229"/>
                      </a:lnTo>
                      <a:lnTo>
                        <a:pt x="183" y="224"/>
                      </a:lnTo>
                      <a:lnTo>
                        <a:pt x="185" y="219"/>
                      </a:lnTo>
                      <a:lnTo>
                        <a:pt x="176" y="215"/>
                      </a:lnTo>
                      <a:lnTo>
                        <a:pt x="176" y="210"/>
                      </a:lnTo>
                      <a:lnTo>
                        <a:pt x="180" y="201"/>
                      </a:lnTo>
                      <a:lnTo>
                        <a:pt x="191" y="203"/>
                      </a:lnTo>
                      <a:lnTo>
                        <a:pt x="197" y="210"/>
                      </a:lnTo>
                      <a:lnTo>
                        <a:pt x="200" y="208"/>
                      </a:lnTo>
                      <a:lnTo>
                        <a:pt x="206" y="194"/>
                      </a:lnTo>
                      <a:lnTo>
                        <a:pt x="219" y="184"/>
                      </a:lnTo>
                      <a:lnTo>
                        <a:pt x="219" y="179"/>
                      </a:lnTo>
                      <a:lnTo>
                        <a:pt x="217" y="175"/>
                      </a:lnTo>
                      <a:lnTo>
                        <a:pt x="221" y="170"/>
                      </a:lnTo>
                      <a:lnTo>
                        <a:pt x="227" y="170"/>
                      </a:lnTo>
                      <a:lnTo>
                        <a:pt x="234" y="165"/>
                      </a:lnTo>
                      <a:lnTo>
                        <a:pt x="238" y="154"/>
                      </a:lnTo>
                      <a:lnTo>
                        <a:pt x="236" y="151"/>
                      </a:lnTo>
                      <a:lnTo>
                        <a:pt x="242" y="146"/>
                      </a:lnTo>
                      <a:lnTo>
                        <a:pt x="251" y="151"/>
                      </a:lnTo>
                      <a:lnTo>
                        <a:pt x="253" y="146"/>
                      </a:lnTo>
                      <a:lnTo>
                        <a:pt x="257" y="139"/>
                      </a:lnTo>
                      <a:lnTo>
                        <a:pt x="259" y="128"/>
                      </a:lnTo>
                      <a:lnTo>
                        <a:pt x="265" y="123"/>
                      </a:lnTo>
                      <a:lnTo>
                        <a:pt x="270" y="125"/>
                      </a:lnTo>
                      <a:lnTo>
                        <a:pt x="272" y="132"/>
                      </a:lnTo>
                      <a:lnTo>
                        <a:pt x="276" y="132"/>
                      </a:lnTo>
                      <a:lnTo>
                        <a:pt x="285" y="121"/>
                      </a:lnTo>
                      <a:lnTo>
                        <a:pt x="304" y="111"/>
                      </a:lnTo>
                      <a:lnTo>
                        <a:pt x="320" y="99"/>
                      </a:lnTo>
                      <a:lnTo>
                        <a:pt x="338" y="89"/>
                      </a:lnTo>
                      <a:lnTo>
                        <a:pt x="348" y="87"/>
                      </a:lnTo>
                      <a:lnTo>
                        <a:pt x="354" y="76"/>
                      </a:lnTo>
                      <a:lnTo>
                        <a:pt x="357" y="68"/>
                      </a:lnTo>
                      <a:lnTo>
                        <a:pt x="369" y="61"/>
                      </a:lnTo>
                      <a:lnTo>
                        <a:pt x="376" y="59"/>
                      </a:lnTo>
                      <a:lnTo>
                        <a:pt x="376" y="50"/>
                      </a:lnTo>
                      <a:lnTo>
                        <a:pt x="382" y="36"/>
                      </a:lnTo>
                      <a:lnTo>
                        <a:pt x="378" y="30"/>
                      </a:lnTo>
                      <a:lnTo>
                        <a:pt x="382" y="17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5" name="Freeform 44"/>
                <p:cNvSpPr>
                  <a:spLocks/>
                </p:cNvSpPr>
                <p:nvPr/>
              </p:nvSpPr>
              <p:spPr bwMode="auto">
                <a:xfrm>
                  <a:off x="2477" y="1473"/>
                  <a:ext cx="216" cy="278"/>
                </a:xfrm>
                <a:custGeom>
                  <a:avLst/>
                  <a:gdLst>
                    <a:gd name="T0" fmla="*/ 103 w 216"/>
                    <a:gd name="T1" fmla="*/ 5 h 288"/>
                    <a:gd name="T2" fmla="*/ 122 w 216"/>
                    <a:gd name="T3" fmla="*/ 12 h 288"/>
                    <a:gd name="T4" fmla="*/ 157 w 216"/>
                    <a:gd name="T5" fmla="*/ 18 h 288"/>
                    <a:gd name="T6" fmla="*/ 157 w 216"/>
                    <a:gd name="T7" fmla="*/ 34 h 288"/>
                    <a:gd name="T8" fmla="*/ 139 w 216"/>
                    <a:gd name="T9" fmla="*/ 37 h 288"/>
                    <a:gd name="T10" fmla="*/ 144 w 216"/>
                    <a:gd name="T11" fmla="*/ 47 h 288"/>
                    <a:gd name="T12" fmla="*/ 152 w 216"/>
                    <a:gd name="T13" fmla="*/ 56 h 288"/>
                    <a:gd name="T14" fmla="*/ 131 w 216"/>
                    <a:gd name="T15" fmla="*/ 66 h 288"/>
                    <a:gd name="T16" fmla="*/ 144 w 216"/>
                    <a:gd name="T17" fmla="*/ 77 h 288"/>
                    <a:gd name="T18" fmla="*/ 131 w 216"/>
                    <a:gd name="T19" fmla="*/ 86 h 288"/>
                    <a:gd name="T20" fmla="*/ 139 w 216"/>
                    <a:gd name="T21" fmla="*/ 104 h 288"/>
                    <a:gd name="T22" fmla="*/ 135 w 216"/>
                    <a:gd name="T23" fmla="*/ 136 h 288"/>
                    <a:gd name="T24" fmla="*/ 144 w 216"/>
                    <a:gd name="T25" fmla="*/ 173 h 288"/>
                    <a:gd name="T26" fmla="*/ 188 w 216"/>
                    <a:gd name="T27" fmla="*/ 233 h 288"/>
                    <a:gd name="T28" fmla="*/ 210 w 216"/>
                    <a:gd name="T29" fmla="*/ 262 h 288"/>
                    <a:gd name="T30" fmla="*/ 210 w 216"/>
                    <a:gd name="T31" fmla="*/ 269 h 288"/>
                    <a:gd name="T32" fmla="*/ 203 w 216"/>
                    <a:gd name="T33" fmla="*/ 273 h 288"/>
                    <a:gd name="T34" fmla="*/ 188 w 216"/>
                    <a:gd name="T35" fmla="*/ 255 h 288"/>
                    <a:gd name="T36" fmla="*/ 190 w 216"/>
                    <a:gd name="T37" fmla="*/ 266 h 288"/>
                    <a:gd name="T38" fmla="*/ 173 w 216"/>
                    <a:gd name="T39" fmla="*/ 262 h 288"/>
                    <a:gd name="T40" fmla="*/ 156 w 216"/>
                    <a:gd name="T41" fmla="*/ 257 h 288"/>
                    <a:gd name="T42" fmla="*/ 159 w 216"/>
                    <a:gd name="T43" fmla="*/ 266 h 288"/>
                    <a:gd name="T44" fmla="*/ 142 w 216"/>
                    <a:gd name="T45" fmla="*/ 260 h 288"/>
                    <a:gd name="T46" fmla="*/ 133 w 216"/>
                    <a:gd name="T47" fmla="*/ 255 h 288"/>
                    <a:gd name="T48" fmla="*/ 131 w 216"/>
                    <a:gd name="T49" fmla="*/ 264 h 288"/>
                    <a:gd name="T50" fmla="*/ 123 w 216"/>
                    <a:gd name="T51" fmla="*/ 273 h 288"/>
                    <a:gd name="T52" fmla="*/ 110 w 216"/>
                    <a:gd name="T53" fmla="*/ 253 h 288"/>
                    <a:gd name="T54" fmla="*/ 108 w 216"/>
                    <a:gd name="T55" fmla="*/ 264 h 288"/>
                    <a:gd name="T56" fmla="*/ 101 w 216"/>
                    <a:gd name="T57" fmla="*/ 268 h 288"/>
                    <a:gd name="T58" fmla="*/ 84 w 216"/>
                    <a:gd name="T59" fmla="*/ 255 h 288"/>
                    <a:gd name="T60" fmla="*/ 78 w 216"/>
                    <a:gd name="T61" fmla="*/ 246 h 288"/>
                    <a:gd name="T62" fmla="*/ 74 w 216"/>
                    <a:gd name="T63" fmla="*/ 223 h 288"/>
                    <a:gd name="T64" fmla="*/ 82 w 216"/>
                    <a:gd name="T65" fmla="*/ 226 h 288"/>
                    <a:gd name="T66" fmla="*/ 91 w 216"/>
                    <a:gd name="T67" fmla="*/ 209 h 288"/>
                    <a:gd name="T68" fmla="*/ 74 w 216"/>
                    <a:gd name="T69" fmla="*/ 198 h 288"/>
                    <a:gd name="T70" fmla="*/ 72 w 216"/>
                    <a:gd name="T71" fmla="*/ 194 h 288"/>
                    <a:gd name="T72" fmla="*/ 74 w 216"/>
                    <a:gd name="T73" fmla="*/ 184 h 288"/>
                    <a:gd name="T74" fmla="*/ 61 w 216"/>
                    <a:gd name="T75" fmla="*/ 182 h 288"/>
                    <a:gd name="T76" fmla="*/ 50 w 216"/>
                    <a:gd name="T77" fmla="*/ 182 h 288"/>
                    <a:gd name="T78" fmla="*/ 36 w 216"/>
                    <a:gd name="T79" fmla="*/ 161 h 288"/>
                    <a:gd name="T80" fmla="*/ 29 w 216"/>
                    <a:gd name="T81" fmla="*/ 173 h 288"/>
                    <a:gd name="T82" fmla="*/ 17 w 216"/>
                    <a:gd name="T83" fmla="*/ 176 h 288"/>
                    <a:gd name="T84" fmla="*/ 0 w 216"/>
                    <a:gd name="T85" fmla="*/ 151 h 288"/>
                    <a:gd name="T86" fmla="*/ 10 w 216"/>
                    <a:gd name="T87" fmla="*/ 114 h 288"/>
                    <a:gd name="T88" fmla="*/ 19 w 216"/>
                    <a:gd name="T89" fmla="*/ 114 h 288"/>
                    <a:gd name="T90" fmla="*/ 31 w 216"/>
                    <a:gd name="T91" fmla="*/ 121 h 288"/>
                    <a:gd name="T92" fmla="*/ 42 w 216"/>
                    <a:gd name="T93" fmla="*/ 107 h 288"/>
                    <a:gd name="T94" fmla="*/ 57 w 216"/>
                    <a:gd name="T95" fmla="*/ 84 h 288"/>
                    <a:gd name="T96" fmla="*/ 52 w 216"/>
                    <a:gd name="T97" fmla="*/ 70 h 288"/>
                    <a:gd name="T98" fmla="*/ 53 w 216"/>
                    <a:gd name="T99" fmla="*/ 62 h 288"/>
                    <a:gd name="T100" fmla="*/ 46 w 216"/>
                    <a:gd name="T101" fmla="*/ 47 h 288"/>
                    <a:gd name="T102" fmla="*/ 63 w 216"/>
                    <a:gd name="T103" fmla="*/ 45 h 288"/>
                    <a:gd name="T104" fmla="*/ 69 w 216"/>
                    <a:gd name="T105" fmla="*/ 32 h 288"/>
                    <a:gd name="T106" fmla="*/ 63 w 216"/>
                    <a:gd name="T107" fmla="*/ 20 h 288"/>
                    <a:gd name="T108" fmla="*/ 76 w 216"/>
                    <a:gd name="T109" fmla="*/ 11 h 288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216" h="288">
                      <a:moveTo>
                        <a:pt x="82" y="7"/>
                      </a:moveTo>
                      <a:lnTo>
                        <a:pt x="89" y="9"/>
                      </a:lnTo>
                      <a:lnTo>
                        <a:pt x="103" y="5"/>
                      </a:lnTo>
                      <a:lnTo>
                        <a:pt x="114" y="0"/>
                      </a:lnTo>
                      <a:lnTo>
                        <a:pt x="120" y="5"/>
                      </a:lnTo>
                      <a:lnTo>
                        <a:pt x="122" y="12"/>
                      </a:lnTo>
                      <a:lnTo>
                        <a:pt x="135" y="14"/>
                      </a:lnTo>
                      <a:lnTo>
                        <a:pt x="140" y="11"/>
                      </a:lnTo>
                      <a:lnTo>
                        <a:pt x="157" y="19"/>
                      </a:lnTo>
                      <a:lnTo>
                        <a:pt x="156" y="28"/>
                      </a:lnTo>
                      <a:lnTo>
                        <a:pt x="148" y="31"/>
                      </a:lnTo>
                      <a:lnTo>
                        <a:pt x="157" y="35"/>
                      </a:lnTo>
                      <a:lnTo>
                        <a:pt x="152" y="40"/>
                      </a:lnTo>
                      <a:lnTo>
                        <a:pt x="142" y="33"/>
                      </a:lnTo>
                      <a:lnTo>
                        <a:pt x="139" y="38"/>
                      </a:lnTo>
                      <a:lnTo>
                        <a:pt x="129" y="38"/>
                      </a:lnTo>
                      <a:lnTo>
                        <a:pt x="135" y="47"/>
                      </a:lnTo>
                      <a:lnTo>
                        <a:pt x="144" y="49"/>
                      </a:lnTo>
                      <a:lnTo>
                        <a:pt x="152" y="45"/>
                      </a:lnTo>
                      <a:lnTo>
                        <a:pt x="156" y="52"/>
                      </a:lnTo>
                      <a:lnTo>
                        <a:pt x="152" y="58"/>
                      </a:lnTo>
                      <a:lnTo>
                        <a:pt x="142" y="61"/>
                      </a:lnTo>
                      <a:lnTo>
                        <a:pt x="133" y="64"/>
                      </a:lnTo>
                      <a:lnTo>
                        <a:pt x="131" y="68"/>
                      </a:lnTo>
                      <a:lnTo>
                        <a:pt x="135" y="71"/>
                      </a:lnTo>
                      <a:lnTo>
                        <a:pt x="148" y="73"/>
                      </a:lnTo>
                      <a:lnTo>
                        <a:pt x="144" y="80"/>
                      </a:lnTo>
                      <a:lnTo>
                        <a:pt x="142" y="85"/>
                      </a:lnTo>
                      <a:lnTo>
                        <a:pt x="131" y="85"/>
                      </a:lnTo>
                      <a:lnTo>
                        <a:pt x="131" y="89"/>
                      </a:lnTo>
                      <a:lnTo>
                        <a:pt x="135" y="92"/>
                      </a:lnTo>
                      <a:lnTo>
                        <a:pt x="135" y="103"/>
                      </a:lnTo>
                      <a:lnTo>
                        <a:pt x="139" y="108"/>
                      </a:lnTo>
                      <a:lnTo>
                        <a:pt x="139" y="115"/>
                      </a:lnTo>
                      <a:lnTo>
                        <a:pt x="140" y="129"/>
                      </a:lnTo>
                      <a:lnTo>
                        <a:pt x="135" y="141"/>
                      </a:lnTo>
                      <a:lnTo>
                        <a:pt x="135" y="146"/>
                      </a:lnTo>
                      <a:lnTo>
                        <a:pt x="142" y="165"/>
                      </a:lnTo>
                      <a:lnTo>
                        <a:pt x="144" y="179"/>
                      </a:lnTo>
                      <a:lnTo>
                        <a:pt x="144" y="186"/>
                      </a:lnTo>
                      <a:lnTo>
                        <a:pt x="178" y="234"/>
                      </a:lnTo>
                      <a:lnTo>
                        <a:pt x="188" y="241"/>
                      </a:lnTo>
                      <a:lnTo>
                        <a:pt x="214" y="255"/>
                      </a:lnTo>
                      <a:lnTo>
                        <a:pt x="216" y="260"/>
                      </a:lnTo>
                      <a:lnTo>
                        <a:pt x="210" y="271"/>
                      </a:lnTo>
                      <a:lnTo>
                        <a:pt x="197" y="269"/>
                      </a:lnTo>
                      <a:lnTo>
                        <a:pt x="199" y="278"/>
                      </a:lnTo>
                      <a:lnTo>
                        <a:pt x="210" y="279"/>
                      </a:lnTo>
                      <a:lnTo>
                        <a:pt x="214" y="285"/>
                      </a:lnTo>
                      <a:lnTo>
                        <a:pt x="210" y="288"/>
                      </a:lnTo>
                      <a:lnTo>
                        <a:pt x="203" y="283"/>
                      </a:lnTo>
                      <a:lnTo>
                        <a:pt x="197" y="278"/>
                      </a:lnTo>
                      <a:lnTo>
                        <a:pt x="193" y="267"/>
                      </a:lnTo>
                      <a:lnTo>
                        <a:pt x="188" y="264"/>
                      </a:lnTo>
                      <a:lnTo>
                        <a:pt x="182" y="267"/>
                      </a:lnTo>
                      <a:lnTo>
                        <a:pt x="182" y="273"/>
                      </a:lnTo>
                      <a:lnTo>
                        <a:pt x="190" y="276"/>
                      </a:lnTo>
                      <a:lnTo>
                        <a:pt x="188" y="283"/>
                      </a:lnTo>
                      <a:lnTo>
                        <a:pt x="178" y="278"/>
                      </a:lnTo>
                      <a:lnTo>
                        <a:pt x="173" y="271"/>
                      </a:lnTo>
                      <a:lnTo>
                        <a:pt x="167" y="269"/>
                      </a:lnTo>
                      <a:lnTo>
                        <a:pt x="163" y="271"/>
                      </a:lnTo>
                      <a:lnTo>
                        <a:pt x="156" y="266"/>
                      </a:lnTo>
                      <a:lnTo>
                        <a:pt x="152" y="269"/>
                      </a:lnTo>
                      <a:lnTo>
                        <a:pt x="154" y="273"/>
                      </a:lnTo>
                      <a:lnTo>
                        <a:pt x="159" y="276"/>
                      </a:lnTo>
                      <a:lnTo>
                        <a:pt x="157" y="279"/>
                      </a:lnTo>
                      <a:lnTo>
                        <a:pt x="154" y="279"/>
                      </a:lnTo>
                      <a:lnTo>
                        <a:pt x="142" y="269"/>
                      </a:lnTo>
                      <a:lnTo>
                        <a:pt x="142" y="264"/>
                      </a:lnTo>
                      <a:lnTo>
                        <a:pt x="139" y="264"/>
                      </a:lnTo>
                      <a:lnTo>
                        <a:pt x="133" y="264"/>
                      </a:lnTo>
                      <a:lnTo>
                        <a:pt x="125" y="262"/>
                      </a:lnTo>
                      <a:lnTo>
                        <a:pt x="123" y="266"/>
                      </a:lnTo>
                      <a:lnTo>
                        <a:pt x="131" y="273"/>
                      </a:lnTo>
                      <a:lnTo>
                        <a:pt x="135" y="281"/>
                      </a:lnTo>
                      <a:lnTo>
                        <a:pt x="131" y="286"/>
                      </a:lnTo>
                      <a:lnTo>
                        <a:pt x="123" y="283"/>
                      </a:lnTo>
                      <a:lnTo>
                        <a:pt x="112" y="273"/>
                      </a:lnTo>
                      <a:lnTo>
                        <a:pt x="116" y="266"/>
                      </a:lnTo>
                      <a:lnTo>
                        <a:pt x="110" y="262"/>
                      </a:lnTo>
                      <a:lnTo>
                        <a:pt x="103" y="262"/>
                      </a:lnTo>
                      <a:lnTo>
                        <a:pt x="103" y="267"/>
                      </a:lnTo>
                      <a:lnTo>
                        <a:pt x="108" y="274"/>
                      </a:lnTo>
                      <a:lnTo>
                        <a:pt x="108" y="279"/>
                      </a:lnTo>
                      <a:lnTo>
                        <a:pt x="106" y="279"/>
                      </a:lnTo>
                      <a:lnTo>
                        <a:pt x="101" y="278"/>
                      </a:lnTo>
                      <a:lnTo>
                        <a:pt x="97" y="267"/>
                      </a:lnTo>
                      <a:lnTo>
                        <a:pt x="91" y="266"/>
                      </a:lnTo>
                      <a:lnTo>
                        <a:pt x="84" y="264"/>
                      </a:lnTo>
                      <a:lnTo>
                        <a:pt x="70" y="255"/>
                      </a:lnTo>
                      <a:lnTo>
                        <a:pt x="70" y="253"/>
                      </a:lnTo>
                      <a:lnTo>
                        <a:pt x="78" y="255"/>
                      </a:lnTo>
                      <a:lnTo>
                        <a:pt x="76" y="250"/>
                      </a:lnTo>
                      <a:lnTo>
                        <a:pt x="82" y="247"/>
                      </a:lnTo>
                      <a:lnTo>
                        <a:pt x="74" y="231"/>
                      </a:lnTo>
                      <a:lnTo>
                        <a:pt x="74" y="227"/>
                      </a:lnTo>
                      <a:lnTo>
                        <a:pt x="78" y="229"/>
                      </a:lnTo>
                      <a:lnTo>
                        <a:pt x="82" y="234"/>
                      </a:lnTo>
                      <a:lnTo>
                        <a:pt x="89" y="236"/>
                      </a:lnTo>
                      <a:lnTo>
                        <a:pt x="95" y="229"/>
                      </a:lnTo>
                      <a:lnTo>
                        <a:pt x="91" y="217"/>
                      </a:lnTo>
                      <a:lnTo>
                        <a:pt x="76" y="217"/>
                      </a:lnTo>
                      <a:lnTo>
                        <a:pt x="72" y="210"/>
                      </a:lnTo>
                      <a:lnTo>
                        <a:pt x="74" y="205"/>
                      </a:lnTo>
                      <a:lnTo>
                        <a:pt x="80" y="203"/>
                      </a:lnTo>
                      <a:lnTo>
                        <a:pt x="78" y="198"/>
                      </a:lnTo>
                      <a:lnTo>
                        <a:pt x="72" y="201"/>
                      </a:lnTo>
                      <a:lnTo>
                        <a:pt x="72" y="203"/>
                      </a:lnTo>
                      <a:lnTo>
                        <a:pt x="69" y="198"/>
                      </a:lnTo>
                      <a:lnTo>
                        <a:pt x="74" y="191"/>
                      </a:lnTo>
                      <a:lnTo>
                        <a:pt x="69" y="179"/>
                      </a:lnTo>
                      <a:lnTo>
                        <a:pt x="65" y="179"/>
                      </a:lnTo>
                      <a:lnTo>
                        <a:pt x="61" y="189"/>
                      </a:lnTo>
                      <a:lnTo>
                        <a:pt x="57" y="188"/>
                      </a:lnTo>
                      <a:lnTo>
                        <a:pt x="55" y="186"/>
                      </a:lnTo>
                      <a:lnTo>
                        <a:pt x="50" y="189"/>
                      </a:lnTo>
                      <a:lnTo>
                        <a:pt x="46" y="188"/>
                      </a:lnTo>
                      <a:lnTo>
                        <a:pt x="48" y="182"/>
                      </a:lnTo>
                      <a:lnTo>
                        <a:pt x="36" y="167"/>
                      </a:lnTo>
                      <a:lnTo>
                        <a:pt x="33" y="167"/>
                      </a:lnTo>
                      <a:lnTo>
                        <a:pt x="31" y="175"/>
                      </a:lnTo>
                      <a:lnTo>
                        <a:pt x="29" y="179"/>
                      </a:lnTo>
                      <a:lnTo>
                        <a:pt x="21" y="174"/>
                      </a:lnTo>
                      <a:lnTo>
                        <a:pt x="17" y="179"/>
                      </a:lnTo>
                      <a:lnTo>
                        <a:pt x="17" y="182"/>
                      </a:lnTo>
                      <a:lnTo>
                        <a:pt x="10" y="182"/>
                      </a:lnTo>
                      <a:lnTo>
                        <a:pt x="6" y="167"/>
                      </a:lnTo>
                      <a:lnTo>
                        <a:pt x="0" y="156"/>
                      </a:lnTo>
                      <a:lnTo>
                        <a:pt x="6" y="142"/>
                      </a:lnTo>
                      <a:lnTo>
                        <a:pt x="6" y="127"/>
                      </a:lnTo>
                      <a:lnTo>
                        <a:pt x="10" y="118"/>
                      </a:lnTo>
                      <a:lnTo>
                        <a:pt x="10" y="111"/>
                      </a:lnTo>
                      <a:lnTo>
                        <a:pt x="12" y="111"/>
                      </a:lnTo>
                      <a:lnTo>
                        <a:pt x="19" y="118"/>
                      </a:lnTo>
                      <a:lnTo>
                        <a:pt x="25" y="113"/>
                      </a:lnTo>
                      <a:lnTo>
                        <a:pt x="29" y="115"/>
                      </a:lnTo>
                      <a:lnTo>
                        <a:pt x="31" y="125"/>
                      </a:lnTo>
                      <a:lnTo>
                        <a:pt x="40" y="123"/>
                      </a:lnTo>
                      <a:lnTo>
                        <a:pt x="46" y="118"/>
                      </a:lnTo>
                      <a:lnTo>
                        <a:pt x="42" y="111"/>
                      </a:lnTo>
                      <a:lnTo>
                        <a:pt x="48" y="104"/>
                      </a:lnTo>
                      <a:lnTo>
                        <a:pt x="50" y="96"/>
                      </a:lnTo>
                      <a:lnTo>
                        <a:pt x="57" y="87"/>
                      </a:lnTo>
                      <a:lnTo>
                        <a:pt x="57" y="82"/>
                      </a:lnTo>
                      <a:lnTo>
                        <a:pt x="50" y="80"/>
                      </a:lnTo>
                      <a:lnTo>
                        <a:pt x="52" y="73"/>
                      </a:lnTo>
                      <a:lnTo>
                        <a:pt x="65" y="75"/>
                      </a:lnTo>
                      <a:lnTo>
                        <a:pt x="63" y="70"/>
                      </a:lnTo>
                      <a:lnTo>
                        <a:pt x="53" y="64"/>
                      </a:lnTo>
                      <a:lnTo>
                        <a:pt x="46" y="64"/>
                      </a:lnTo>
                      <a:lnTo>
                        <a:pt x="40" y="58"/>
                      </a:lnTo>
                      <a:lnTo>
                        <a:pt x="46" y="49"/>
                      </a:lnTo>
                      <a:lnTo>
                        <a:pt x="53" y="49"/>
                      </a:lnTo>
                      <a:lnTo>
                        <a:pt x="61" y="51"/>
                      </a:lnTo>
                      <a:lnTo>
                        <a:pt x="63" y="47"/>
                      </a:lnTo>
                      <a:lnTo>
                        <a:pt x="59" y="40"/>
                      </a:lnTo>
                      <a:lnTo>
                        <a:pt x="61" y="35"/>
                      </a:lnTo>
                      <a:lnTo>
                        <a:pt x="69" y="33"/>
                      </a:lnTo>
                      <a:lnTo>
                        <a:pt x="67" y="30"/>
                      </a:lnTo>
                      <a:lnTo>
                        <a:pt x="63" y="23"/>
                      </a:lnTo>
                      <a:lnTo>
                        <a:pt x="63" y="21"/>
                      </a:lnTo>
                      <a:lnTo>
                        <a:pt x="67" y="19"/>
                      </a:lnTo>
                      <a:lnTo>
                        <a:pt x="70" y="11"/>
                      </a:lnTo>
                      <a:lnTo>
                        <a:pt x="76" y="11"/>
                      </a:lnTo>
                      <a:lnTo>
                        <a:pt x="82" y="7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6" name="Freeform 45"/>
                <p:cNvSpPr>
                  <a:spLocks/>
                </p:cNvSpPr>
                <p:nvPr/>
              </p:nvSpPr>
              <p:spPr bwMode="auto">
                <a:xfrm>
                  <a:off x="2339" y="1833"/>
                  <a:ext cx="59" cy="84"/>
                </a:xfrm>
                <a:custGeom>
                  <a:avLst/>
                  <a:gdLst>
                    <a:gd name="T0" fmla="*/ 6 w 59"/>
                    <a:gd name="T1" fmla="*/ 16 h 87"/>
                    <a:gd name="T2" fmla="*/ 12 w 59"/>
                    <a:gd name="T3" fmla="*/ 11 h 87"/>
                    <a:gd name="T4" fmla="*/ 19 w 59"/>
                    <a:gd name="T5" fmla="*/ 9 h 87"/>
                    <a:gd name="T6" fmla="*/ 27 w 59"/>
                    <a:gd name="T7" fmla="*/ 4 h 87"/>
                    <a:gd name="T8" fmla="*/ 31 w 59"/>
                    <a:gd name="T9" fmla="*/ 0 h 87"/>
                    <a:gd name="T10" fmla="*/ 36 w 59"/>
                    <a:gd name="T11" fmla="*/ 2 h 87"/>
                    <a:gd name="T12" fmla="*/ 42 w 59"/>
                    <a:gd name="T13" fmla="*/ 9 h 87"/>
                    <a:gd name="T14" fmla="*/ 46 w 59"/>
                    <a:gd name="T15" fmla="*/ 16 h 87"/>
                    <a:gd name="T16" fmla="*/ 57 w 59"/>
                    <a:gd name="T17" fmla="*/ 23 h 87"/>
                    <a:gd name="T18" fmla="*/ 59 w 59"/>
                    <a:gd name="T19" fmla="*/ 29 h 87"/>
                    <a:gd name="T20" fmla="*/ 59 w 59"/>
                    <a:gd name="T21" fmla="*/ 50 h 87"/>
                    <a:gd name="T22" fmla="*/ 53 w 59"/>
                    <a:gd name="T23" fmla="*/ 55 h 87"/>
                    <a:gd name="T24" fmla="*/ 34 w 59"/>
                    <a:gd name="T25" fmla="*/ 68 h 87"/>
                    <a:gd name="T26" fmla="*/ 29 w 59"/>
                    <a:gd name="T27" fmla="*/ 84 h 87"/>
                    <a:gd name="T28" fmla="*/ 17 w 59"/>
                    <a:gd name="T29" fmla="*/ 82 h 87"/>
                    <a:gd name="T30" fmla="*/ 8 w 59"/>
                    <a:gd name="T31" fmla="*/ 70 h 87"/>
                    <a:gd name="T32" fmla="*/ 0 w 59"/>
                    <a:gd name="T33" fmla="*/ 61 h 87"/>
                    <a:gd name="T34" fmla="*/ 0 w 59"/>
                    <a:gd name="T35" fmla="*/ 47 h 87"/>
                    <a:gd name="T36" fmla="*/ 0 w 59"/>
                    <a:gd name="T37" fmla="*/ 32 h 87"/>
                    <a:gd name="T38" fmla="*/ 6 w 59"/>
                    <a:gd name="T39" fmla="*/ 16 h 8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59" h="87">
                      <a:moveTo>
                        <a:pt x="6" y="17"/>
                      </a:moveTo>
                      <a:lnTo>
                        <a:pt x="12" y="11"/>
                      </a:lnTo>
                      <a:lnTo>
                        <a:pt x="19" y="9"/>
                      </a:lnTo>
                      <a:lnTo>
                        <a:pt x="27" y="4"/>
                      </a:lnTo>
                      <a:lnTo>
                        <a:pt x="31" y="0"/>
                      </a:lnTo>
                      <a:lnTo>
                        <a:pt x="36" y="2"/>
                      </a:lnTo>
                      <a:lnTo>
                        <a:pt x="42" y="9"/>
                      </a:lnTo>
                      <a:lnTo>
                        <a:pt x="46" y="17"/>
                      </a:lnTo>
                      <a:lnTo>
                        <a:pt x="57" y="24"/>
                      </a:lnTo>
                      <a:lnTo>
                        <a:pt x="59" y="30"/>
                      </a:lnTo>
                      <a:lnTo>
                        <a:pt x="59" y="52"/>
                      </a:lnTo>
                      <a:lnTo>
                        <a:pt x="53" y="57"/>
                      </a:lnTo>
                      <a:lnTo>
                        <a:pt x="34" y="70"/>
                      </a:lnTo>
                      <a:lnTo>
                        <a:pt x="29" y="87"/>
                      </a:lnTo>
                      <a:lnTo>
                        <a:pt x="17" y="85"/>
                      </a:lnTo>
                      <a:lnTo>
                        <a:pt x="8" y="73"/>
                      </a:lnTo>
                      <a:lnTo>
                        <a:pt x="0" y="63"/>
                      </a:lnTo>
                      <a:lnTo>
                        <a:pt x="0" y="49"/>
                      </a:lnTo>
                      <a:lnTo>
                        <a:pt x="0" y="33"/>
                      </a:lnTo>
                      <a:lnTo>
                        <a:pt x="6" y="17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7" name="Freeform 46"/>
                <p:cNvSpPr>
                  <a:spLocks/>
                </p:cNvSpPr>
                <p:nvPr/>
              </p:nvSpPr>
              <p:spPr bwMode="auto">
                <a:xfrm>
                  <a:off x="2740" y="1763"/>
                  <a:ext cx="84" cy="70"/>
                </a:xfrm>
                <a:custGeom>
                  <a:avLst/>
                  <a:gdLst>
                    <a:gd name="T0" fmla="*/ 8 w 84"/>
                    <a:gd name="T1" fmla="*/ 29 h 73"/>
                    <a:gd name="T2" fmla="*/ 0 w 84"/>
                    <a:gd name="T3" fmla="*/ 24 h 73"/>
                    <a:gd name="T4" fmla="*/ 2 w 84"/>
                    <a:gd name="T5" fmla="*/ 20 h 73"/>
                    <a:gd name="T6" fmla="*/ 12 w 84"/>
                    <a:gd name="T7" fmla="*/ 25 h 73"/>
                    <a:gd name="T8" fmla="*/ 14 w 84"/>
                    <a:gd name="T9" fmla="*/ 24 h 73"/>
                    <a:gd name="T10" fmla="*/ 15 w 84"/>
                    <a:gd name="T11" fmla="*/ 22 h 73"/>
                    <a:gd name="T12" fmla="*/ 14 w 84"/>
                    <a:gd name="T13" fmla="*/ 18 h 73"/>
                    <a:gd name="T14" fmla="*/ 6 w 84"/>
                    <a:gd name="T15" fmla="*/ 17 h 73"/>
                    <a:gd name="T16" fmla="*/ 4 w 84"/>
                    <a:gd name="T17" fmla="*/ 17 h 73"/>
                    <a:gd name="T18" fmla="*/ 2 w 84"/>
                    <a:gd name="T19" fmla="*/ 13 h 73"/>
                    <a:gd name="T20" fmla="*/ 6 w 84"/>
                    <a:gd name="T21" fmla="*/ 9 h 73"/>
                    <a:gd name="T22" fmla="*/ 10 w 84"/>
                    <a:gd name="T23" fmla="*/ 7 h 73"/>
                    <a:gd name="T24" fmla="*/ 10 w 84"/>
                    <a:gd name="T25" fmla="*/ 4 h 73"/>
                    <a:gd name="T26" fmla="*/ 17 w 84"/>
                    <a:gd name="T27" fmla="*/ 0 h 73"/>
                    <a:gd name="T28" fmla="*/ 21 w 84"/>
                    <a:gd name="T29" fmla="*/ 2 h 73"/>
                    <a:gd name="T30" fmla="*/ 23 w 84"/>
                    <a:gd name="T31" fmla="*/ 7 h 73"/>
                    <a:gd name="T32" fmla="*/ 27 w 84"/>
                    <a:gd name="T33" fmla="*/ 7 h 73"/>
                    <a:gd name="T34" fmla="*/ 29 w 84"/>
                    <a:gd name="T35" fmla="*/ 13 h 73"/>
                    <a:gd name="T36" fmla="*/ 34 w 84"/>
                    <a:gd name="T37" fmla="*/ 15 h 73"/>
                    <a:gd name="T38" fmla="*/ 40 w 84"/>
                    <a:gd name="T39" fmla="*/ 22 h 73"/>
                    <a:gd name="T40" fmla="*/ 46 w 84"/>
                    <a:gd name="T41" fmla="*/ 25 h 73"/>
                    <a:gd name="T42" fmla="*/ 53 w 84"/>
                    <a:gd name="T43" fmla="*/ 25 h 73"/>
                    <a:gd name="T44" fmla="*/ 68 w 84"/>
                    <a:gd name="T45" fmla="*/ 36 h 73"/>
                    <a:gd name="T46" fmla="*/ 72 w 84"/>
                    <a:gd name="T47" fmla="*/ 42 h 73"/>
                    <a:gd name="T48" fmla="*/ 76 w 84"/>
                    <a:gd name="T49" fmla="*/ 45 h 73"/>
                    <a:gd name="T50" fmla="*/ 82 w 84"/>
                    <a:gd name="T51" fmla="*/ 45 h 73"/>
                    <a:gd name="T52" fmla="*/ 82 w 84"/>
                    <a:gd name="T53" fmla="*/ 47 h 73"/>
                    <a:gd name="T54" fmla="*/ 84 w 84"/>
                    <a:gd name="T55" fmla="*/ 52 h 73"/>
                    <a:gd name="T56" fmla="*/ 80 w 84"/>
                    <a:gd name="T57" fmla="*/ 57 h 73"/>
                    <a:gd name="T58" fmla="*/ 78 w 84"/>
                    <a:gd name="T59" fmla="*/ 61 h 73"/>
                    <a:gd name="T60" fmla="*/ 78 w 84"/>
                    <a:gd name="T61" fmla="*/ 65 h 73"/>
                    <a:gd name="T62" fmla="*/ 72 w 84"/>
                    <a:gd name="T63" fmla="*/ 68 h 73"/>
                    <a:gd name="T64" fmla="*/ 67 w 84"/>
                    <a:gd name="T65" fmla="*/ 67 h 73"/>
                    <a:gd name="T66" fmla="*/ 63 w 84"/>
                    <a:gd name="T67" fmla="*/ 67 h 73"/>
                    <a:gd name="T68" fmla="*/ 59 w 84"/>
                    <a:gd name="T69" fmla="*/ 70 h 73"/>
                    <a:gd name="T70" fmla="*/ 50 w 84"/>
                    <a:gd name="T71" fmla="*/ 65 h 73"/>
                    <a:gd name="T72" fmla="*/ 50 w 84"/>
                    <a:gd name="T73" fmla="*/ 60 h 73"/>
                    <a:gd name="T74" fmla="*/ 51 w 84"/>
                    <a:gd name="T75" fmla="*/ 58 h 73"/>
                    <a:gd name="T76" fmla="*/ 50 w 84"/>
                    <a:gd name="T77" fmla="*/ 54 h 73"/>
                    <a:gd name="T78" fmla="*/ 44 w 84"/>
                    <a:gd name="T79" fmla="*/ 52 h 73"/>
                    <a:gd name="T80" fmla="*/ 36 w 84"/>
                    <a:gd name="T81" fmla="*/ 52 h 73"/>
                    <a:gd name="T82" fmla="*/ 31 w 84"/>
                    <a:gd name="T83" fmla="*/ 49 h 73"/>
                    <a:gd name="T84" fmla="*/ 23 w 84"/>
                    <a:gd name="T85" fmla="*/ 47 h 73"/>
                    <a:gd name="T86" fmla="*/ 14 w 84"/>
                    <a:gd name="T87" fmla="*/ 45 h 73"/>
                    <a:gd name="T88" fmla="*/ 8 w 84"/>
                    <a:gd name="T89" fmla="*/ 29 h 7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84" h="73">
                      <a:moveTo>
                        <a:pt x="8" y="30"/>
                      </a:moveTo>
                      <a:lnTo>
                        <a:pt x="0" y="25"/>
                      </a:lnTo>
                      <a:lnTo>
                        <a:pt x="2" y="21"/>
                      </a:lnTo>
                      <a:lnTo>
                        <a:pt x="12" y="26"/>
                      </a:lnTo>
                      <a:lnTo>
                        <a:pt x="14" y="25"/>
                      </a:lnTo>
                      <a:lnTo>
                        <a:pt x="15" y="23"/>
                      </a:lnTo>
                      <a:lnTo>
                        <a:pt x="14" y="19"/>
                      </a:lnTo>
                      <a:lnTo>
                        <a:pt x="6" y="18"/>
                      </a:lnTo>
                      <a:lnTo>
                        <a:pt x="4" y="18"/>
                      </a:lnTo>
                      <a:lnTo>
                        <a:pt x="2" y="14"/>
                      </a:lnTo>
                      <a:lnTo>
                        <a:pt x="6" y="9"/>
                      </a:lnTo>
                      <a:lnTo>
                        <a:pt x="10" y="7"/>
                      </a:lnTo>
                      <a:lnTo>
                        <a:pt x="10" y="4"/>
                      </a:lnTo>
                      <a:lnTo>
                        <a:pt x="17" y="0"/>
                      </a:lnTo>
                      <a:lnTo>
                        <a:pt x="21" y="2"/>
                      </a:lnTo>
                      <a:lnTo>
                        <a:pt x="23" y="7"/>
                      </a:lnTo>
                      <a:lnTo>
                        <a:pt x="27" y="7"/>
                      </a:lnTo>
                      <a:lnTo>
                        <a:pt x="29" y="14"/>
                      </a:lnTo>
                      <a:lnTo>
                        <a:pt x="34" y="16"/>
                      </a:lnTo>
                      <a:lnTo>
                        <a:pt x="40" y="23"/>
                      </a:lnTo>
                      <a:lnTo>
                        <a:pt x="46" y="26"/>
                      </a:lnTo>
                      <a:lnTo>
                        <a:pt x="53" y="26"/>
                      </a:lnTo>
                      <a:lnTo>
                        <a:pt x="68" y="38"/>
                      </a:lnTo>
                      <a:lnTo>
                        <a:pt x="72" y="44"/>
                      </a:lnTo>
                      <a:lnTo>
                        <a:pt x="76" y="47"/>
                      </a:lnTo>
                      <a:lnTo>
                        <a:pt x="82" y="47"/>
                      </a:lnTo>
                      <a:lnTo>
                        <a:pt x="82" y="49"/>
                      </a:lnTo>
                      <a:lnTo>
                        <a:pt x="84" y="54"/>
                      </a:lnTo>
                      <a:lnTo>
                        <a:pt x="80" y="59"/>
                      </a:lnTo>
                      <a:lnTo>
                        <a:pt x="78" y="64"/>
                      </a:lnTo>
                      <a:lnTo>
                        <a:pt x="78" y="68"/>
                      </a:lnTo>
                      <a:lnTo>
                        <a:pt x="72" y="71"/>
                      </a:lnTo>
                      <a:lnTo>
                        <a:pt x="67" y="70"/>
                      </a:lnTo>
                      <a:lnTo>
                        <a:pt x="63" y="70"/>
                      </a:lnTo>
                      <a:lnTo>
                        <a:pt x="59" y="73"/>
                      </a:lnTo>
                      <a:lnTo>
                        <a:pt x="50" y="68"/>
                      </a:lnTo>
                      <a:lnTo>
                        <a:pt x="50" y="63"/>
                      </a:lnTo>
                      <a:lnTo>
                        <a:pt x="51" y="61"/>
                      </a:lnTo>
                      <a:lnTo>
                        <a:pt x="50" y="56"/>
                      </a:lnTo>
                      <a:lnTo>
                        <a:pt x="44" y="54"/>
                      </a:lnTo>
                      <a:lnTo>
                        <a:pt x="36" y="54"/>
                      </a:lnTo>
                      <a:lnTo>
                        <a:pt x="31" y="51"/>
                      </a:lnTo>
                      <a:lnTo>
                        <a:pt x="23" y="49"/>
                      </a:lnTo>
                      <a:lnTo>
                        <a:pt x="14" y="47"/>
                      </a:lnTo>
                      <a:lnTo>
                        <a:pt x="8" y="3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8" name="Freeform 47"/>
                <p:cNvSpPr>
                  <a:spLocks/>
                </p:cNvSpPr>
                <p:nvPr/>
              </p:nvSpPr>
              <p:spPr bwMode="auto">
                <a:xfrm>
                  <a:off x="1019" y="1156"/>
                  <a:ext cx="335" cy="411"/>
                </a:xfrm>
                <a:custGeom>
                  <a:avLst/>
                  <a:gdLst>
                    <a:gd name="T0" fmla="*/ 222 w 335"/>
                    <a:gd name="T1" fmla="*/ 411 h 426"/>
                    <a:gd name="T2" fmla="*/ 193 w 335"/>
                    <a:gd name="T3" fmla="*/ 385 h 426"/>
                    <a:gd name="T4" fmla="*/ 193 w 335"/>
                    <a:gd name="T5" fmla="*/ 353 h 426"/>
                    <a:gd name="T6" fmla="*/ 137 w 335"/>
                    <a:gd name="T7" fmla="*/ 340 h 426"/>
                    <a:gd name="T8" fmla="*/ 120 w 335"/>
                    <a:gd name="T9" fmla="*/ 311 h 426"/>
                    <a:gd name="T10" fmla="*/ 148 w 335"/>
                    <a:gd name="T11" fmla="*/ 289 h 426"/>
                    <a:gd name="T12" fmla="*/ 188 w 335"/>
                    <a:gd name="T13" fmla="*/ 291 h 426"/>
                    <a:gd name="T14" fmla="*/ 159 w 335"/>
                    <a:gd name="T15" fmla="*/ 285 h 426"/>
                    <a:gd name="T16" fmla="*/ 199 w 335"/>
                    <a:gd name="T17" fmla="*/ 264 h 426"/>
                    <a:gd name="T18" fmla="*/ 216 w 335"/>
                    <a:gd name="T19" fmla="*/ 258 h 426"/>
                    <a:gd name="T20" fmla="*/ 169 w 335"/>
                    <a:gd name="T21" fmla="*/ 260 h 426"/>
                    <a:gd name="T22" fmla="*/ 137 w 335"/>
                    <a:gd name="T23" fmla="*/ 269 h 426"/>
                    <a:gd name="T24" fmla="*/ 123 w 335"/>
                    <a:gd name="T25" fmla="*/ 279 h 426"/>
                    <a:gd name="T26" fmla="*/ 118 w 335"/>
                    <a:gd name="T27" fmla="*/ 242 h 426"/>
                    <a:gd name="T28" fmla="*/ 154 w 335"/>
                    <a:gd name="T29" fmla="*/ 235 h 426"/>
                    <a:gd name="T30" fmla="*/ 191 w 335"/>
                    <a:gd name="T31" fmla="*/ 207 h 426"/>
                    <a:gd name="T32" fmla="*/ 191 w 335"/>
                    <a:gd name="T33" fmla="*/ 190 h 426"/>
                    <a:gd name="T34" fmla="*/ 197 w 335"/>
                    <a:gd name="T35" fmla="*/ 155 h 426"/>
                    <a:gd name="T36" fmla="*/ 186 w 335"/>
                    <a:gd name="T37" fmla="*/ 182 h 426"/>
                    <a:gd name="T38" fmla="*/ 159 w 335"/>
                    <a:gd name="T39" fmla="*/ 190 h 426"/>
                    <a:gd name="T40" fmla="*/ 159 w 335"/>
                    <a:gd name="T41" fmla="*/ 142 h 426"/>
                    <a:gd name="T42" fmla="*/ 154 w 335"/>
                    <a:gd name="T43" fmla="*/ 159 h 426"/>
                    <a:gd name="T44" fmla="*/ 144 w 335"/>
                    <a:gd name="T45" fmla="*/ 155 h 426"/>
                    <a:gd name="T46" fmla="*/ 142 w 335"/>
                    <a:gd name="T47" fmla="*/ 199 h 426"/>
                    <a:gd name="T48" fmla="*/ 129 w 335"/>
                    <a:gd name="T49" fmla="*/ 209 h 426"/>
                    <a:gd name="T50" fmla="*/ 93 w 335"/>
                    <a:gd name="T51" fmla="*/ 229 h 426"/>
                    <a:gd name="T52" fmla="*/ 80 w 335"/>
                    <a:gd name="T53" fmla="*/ 209 h 426"/>
                    <a:gd name="T54" fmla="*/ 72 w 335"/>
                    <a:gd name="T55" fmla="*/ 182 h 426"/>
                    <a:gd name="T56" fmla="*/ 72 w 335"/>
                    <a:gd name="T57" fmla="*/ 176 h 426"/>
                    <a:gd name="T58" fmla="*/ 42 w 335"/>
                    <a:gd name="T59" fmla="*/ 134 h 426"/>
                    <a:gd name="T60" fmla="*/ 36 w 335"/>
                    <a:gd name="T61" fmla="*/ 117 h 426"/>
                    <a:gd name="T62" fmla="*/ 38 w 335"/>
                    <a:gd name="T63" fmla="*/ 92 h 426"/>
                    <a:gd name="T64" fmla="*/ 14 w 335"/>
                    <a:gd name="T65" fmla="*/ 103 h 426"/>
                    <a:gd name="T66" fmla="*/ 14 w 335"/>
                    <a:gd name="T67" fmla="*/ 67 h 426"/>
                    <a:gd name="T68" fmla="*/ 17 w 335"/>
                    <a:gd name="T69" fmla="*/ 35 h 426"/>
                    <a:gd name="T70" fmla="*/ 42 w 335"/>
                    <a:gd name="T71" fmla="*/ 53 h 426"/>
                    <a:gd name="T72" fmla="*/ 44 w 335"/>
                    <a:gd name="T73" fmla="*/ 32 h 426"/>
                    <a:gd name="T74" fmla="*/ 72 w 335"/>
                    <a:gd name="T75" fmla="*/ 21 h 426"/>
                    <a:gd name="T76" fmla="*/ 91 w 335"/>
                    <a:gd name="T77" fmla="*/ 48 h 426"/>
                    <a:gd name="T78" fmla="*/ 67 w 335"/>
                    <a:gd name="T79" fmla="*/ 55 h 426"/>
                    <a:gd name="T80" fmla="*/ 76 w 335"/>
                    <a:gd name="T81" fmla="*/ 60 h 426"/>
                    <a:gd name="T82" fmla="*/ 87 w 335"/>
                    <a:gd name="T83" fmla="*/ 83 h 426"/>
                    <a:gd name="T84" fmla="*/ 110 w 335"/>
                    <a:gd name="T85" fmla="*/ 96 h 426"/>
                    <a:gd name="T86" fmla="*/ 101 w 335"/>
                    <a:gd name="T87" fmla="*/ 53 h 426"/>
                    <a:gd name="T88" fmla="*/ 120 w 335"/>
                    <a:gd name="T89" fmla="*/ 33 h 426"/>
                    <a:gd name="T90" fmla="*/ 144 w 335"/>
                    <a:gd name="T91" fmla="*/ 89 h 426"/>
                    <a:gd name="T92" fmla="*/ 150 w 335"/>
                    <a:gd name="T93" fmla="*/ 110 h 426"/>
                    <a:gd name="T94" fmla="*/ 186 w 335"/>
                    <a:gd name="T95" fmla="*/ 139 h 426"/>
                    <a:gd name="T96" fmla="*/ 159 w 335"/>
                    <a:gd name="T97" fmla="*/ 82 h 426"/>
                    <a:gd name="T98" fmla="*/ 155 w 335"/>
                    <a:gd name="T99" fmla="*/ 35 h 426"/>
                    <a:gd name="T100" fmla="*/ 169 w 335"/>
                    <a:gd name="T101" fmla="*/ 1 h 426"/>
                    <a:gd name="T102" fmla="*/ 199 w 335"/>
                    <a:gd name="T103" fmla="*/ 14 h 426"/>
                    <a:gd name="T104" fmla="*/ 218 w 335"/>
                    <a:gd name="T105" fmla="*/ 75 h 426"/>
                    <a:gd name="T106" fmla="*/ 224 w 335"/>
                    <a:gd name="T107" fmla="*/ 43 h 426"/>
                    <a:gd name="T108" fmla="*/ 259 w 335"/>
                    <a:gd name="T109" fmla="*/ 62 h 426"/>
                    <a:gd name="T110" fmla="*/ 286 w 335"/>
                    <a:gd name="T111" fmla="*/ 89 h 426"/>
                    <a:gd name="T112" fmla="*/ 316 w 335"/>
                    <a:gd name="T113" fmla="*/ 127 h 426"/>
                    <a:gd name="T114" fmla="*/ 328 w 335"/>
                    <a:gd name="T115" fmla="*/ 149 h 426"/>
                    <a:gd name="T116" fmla="*/ 292 w 335"/>
                    <a:gd name="T117" fmla="*/ 155 h 426"/>
                    <a:gd name="T118" fmla="*/ 286 w 335"/>
                    <a:gd name="T119" fmla="*/ 226 h 426"/>
                    <a:gd name="T120" fmla="*/ 273 w 335"/>
                    <a:gd name="T121" fmla="*/ 291 h 426"/>
                    <a:gd name="T122" fmla="*/ 242 w 335"/>
                    <a:gd name="T123" fmla="*/ 406 h 42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335" h="426">
                      <a:moveTo>
                        <a:pt x="242" y="421"/>
                      </a:moveTo>
                      <a:lnTo>
                        <a:pt x="222" y="426"/>
                      </a:lnTo>
                      <a:lnTo>
                        <a:pt x="210" y="409"/>
                      </a:lnTo>
                      <a:lnTo>
                        <a:pt x="193" y="399"/>
                      </a:lnTo>
                      <a:lnTo>
                        <a:pt x="199" y="369"/>
                      </a:lnTo>
                      <a:lnTo>
                        <a:pt x="193" y="366"/>
                      </a:lnTo>
                      <a:lnTo>
                        <a:pt x="180" y="380"/>
                      </a:lnTo>
                      <a:lnTo>
                        <a:pt x="137" y="352"/>
                      </a:lnTo>
                      <a:lnTo>
                        <a:pt x="131" y="326"/>
                      </a:lnTo>
                      <a:lnTo>
                        <a:pt x="120" y="322"/>
                      </a:lnTo>
                      <a:lnTo>
                        <a:pt x="123" y="302"/>
                      </a:lnTo>
                      <a:lnTo>
                        <a:pt x="148" y="300"/>
                      </a:lnTo>
                      <a:lnTo>
                        <a:pt x="154" y="307"/>
                      </a:lnTo>
                      <a:lnTo>
                        <a:pt x="188" y="302"/>
                      </a:lnTo>
                      <a:lnTo>
                        <a:pt x="186" y="300"/>
                      </a:lnTo>
                      <a:lnTo>
                        <a:pt x="159" y="295"/>
                      </a:lnTo>
                      <a:lnTo>
                        <a:pt x="165" y="284"/>
                      </a:lnTo>
                      <a:lnTo>
                        <a:pt x="199" y="274"/>
                      </a:lnTo>
                      <a:lnTo>
                        <a:pt x="216" y="272"/>
                      </a:lnTo>
                      <a:lnTo>
                        <a:pt x="216" y="267"/>
                      </a:lnTo>
                      <a:lnTo>
                        <a:pt x="188" y="272"/>
                      </a:lnTo>
                      <a:lnTo>
                        <a:pt x="169" y="269"/>
                      </a:lnTo>
                      <a:lnTo>
                        <a:pt x="155" y="277"/>
                      </a:lnTo>
                      <a:lnTo>
                        <a:pt x="137" y="279"/>
                      </a:lnTo>
                      <a:lnTo>
                        <a:pt x="129" y="286"/>
                      </a:lnTo>
                      <a:lnTo>
                        <a:pt x="123" y="289"/>
                      </a:lnTo>
                      <a:lnTo>
                        <a:pt x="112" y="260"/>
                      </a:lnTo>
                      <a:lnTo>
                        <a:pt x="118" y="251"/>
                      </a:lnTo>
                      <a:lnTo>
                        <a:pt x="144" y="249"/>
                      </a:lnTo>
                      <a:lnTo>
                        <a:pt x="154" y="244"/>
                      </a:lnTo>
                      <a:lnTo>
                        <a:pt x="167" y="220"/>
                      </a:lnTo>
                      <a:lnTo>
                        <a:pt x="191" y="215"/>
                      </a:lnTo>
                      <a:lnTo>
                        <a:pt x="197" y="206"/>
                      </a:lnTo>
                      <a:lnTo>
                        <a:pt x="191" y="197"/>
                      </a:lnTo>
                      <a:lnTo>
                        <a:pt x="203" y="175"/>
                      </a:lnTo>
                      <a:lnTo>
                        <a:pt x="197" y="161"/>
                      </a:lnTo>
                      <a:lnTo>
                        <a:pt x="188" y="170"/>
                      </a:lnTo>
                      <a:lnTo>
                        <a:pt x="186" y="189"/>
                      </a:lnTo>
                      <a:lnTo>
                        <a:pt x="172" y="197"/>
                      </a:lnTo>
                      <a:lnTo>
                        <a:pt x="159" y="197"/>
                      </a:lnTo>
                      <a:lnTo>
                        <a:pt x="161" y="165"/>
                      </a:lnTo>
                      <a:lnTo>
                        <a:pt x="159" y="147"/>
                      </a:lnTo>
                      <a:lnTo>
                        <a:pt x="142" y="139"/>
                      </a:lnTo>
                      <a:lnTo>
                        <a:pt x="154" y="165"/>
                      </a:lnTo>
                      <a:lnTo>
                        <a:pt x="150" y="175"/>
                      </a:lnTo>
                      <a:lnTo>
                        <a:pt x="144" y="161"/>
                      </a:lnTo>
                      <a:lnTo>
                        <a:pt x="140" y="170"/>
                      </a:lnTo>
                      <a:lnTo>
                        <a:pt x="142" y="206"/>
                      </a:lnTo>
                      <a:lnTo>
                        <a:pt x="140" y="211"/>
                      </a:lnTo>
                      <a:lnTo>
                        <a:pt x="129" y="217"/>
                      </a:lnTo>
                      <a:lnTo>
                        <a:pt x="118" y="237"/>
                      </a:lnTo>
                      <a:lnTo>
                        <a:pt x="93" y="237"/>
                      </a:lnTo>
                      <a:lnTo>
                        <a:pt x="91" y="220"/>
                      </a:lnTo>
                      <a:lnTo>
                        <a:pt x="80" y="217"/>
                      </a:lnTo>
                      <a:lnTo>
                        <a:pt x="67" y="199"/>
                      </a:lnTo>
                      <a:lnTo>
                        <a:pt x="72" y="189"/>
                      </a:lnTo>
                      <a:lnTo>
                        <a:pt x="76" y="187"/>
                      </a:lnTo>
                      <a:lnTo>
                        <a:pt x="72" y="182"/>
                      </a:lnTo>
                      <a:lnTo>
                        <a:pt x="57" y="177"/>
                      </a:lnTo>
                      <a:lnTo>
                        <a:pt x="42" y="139"/>
                      </a:lnTo>
                      <a:lnTo>
                        <a:pt x="50" y="142"/>
                      </a:lnTo>
                      <a:lnTo>
                        <a:pt x="36" y="121"/>
                      </a:lnTo>
                      <a:lnTo>
                        <a:pt x="33" y="102"/>
                      </a:lnTo>
                      <a:lnTo>
                        <a:pt x="38" y="95"/>
                      </a:lnTo>
                      <a:lnTo>
                        <a:pt x="25" y="114"/>
                      </a:lnTo>
                      <a:lnTo>
                        <a:pt x="14" y="107"/>
                      </a:lnTo>
                      <a:lnTo>
                        <a:pt x="0" y="73"/>
                      </a:lnTo>
                      <a:lnTo>
                        <a:pt x="14" y="69"/>
                      </a:lnTo>
                      <a:lnTo>
                        <a:pt x="8" y="41"/>
                      </a:lnTo>
                      <a:lnTo>
                        <a:pt x="17" y="36"/>
                      </a:lnTo>
                      <a:lnTo>
                        <a:pt x="23" y="50"/>
                      </a:lnTo>
                      <a:lnTo>
                        <a:pt x="42" y="55"/>
                      </a:lnTo>
                      <a:lnTo>
                        <a:pt x="36" y="33"/>
                      </a:lnTo>
                      <a:lnTo>
                        <a:pt x="44" y="33"/>
                      </a:lnTo>
                      <a:lnTo>
                        <a:pt x="53" y="34"/>
                      </a:lnTo>
                      <a:lnTo>
                        <a:pt x="72" y="22"/>
                      </a:lnTo>
                      <a:lnTo>
                        <a:pt x="82" y="24"/>
                      </a:lnTo>
                      <a:lnTo>
                        <a:pt x="91" y="50"/>
                      </a:lnTo>
                      <a:lnTo>
                        <a:pt x="80" y="47"/>
                      </a:lnTo>
                      <a:lnTo>
                        <a:pt x="67" y="57"/>
                      </a:lnTo>
                      <a:lnTo>
                        <a:pt x="63" y="67"/>
                      </a:lnTo>
                      <a:lnTo>
                        <a:pt x="76" y="62"/>
                      </a:lnTo>
                      <a:lnTo>
                        <a:pt x="87" y="57"/>
                      </a:lnTo>
                      <a:lnTo>
                        <a:pt x="87" y="86"/>
                      </a:lnTo>
                      <a:lnTo>
                        <a:pt x="106" y="109"/>
                      </a:lnTo>
                      <a:lnTo>
                        <a:pt x="110" y="99"/>
                      </a:lnTo>
                      <a:lnTo>
                        <a:pt x="104" y="78"/>
                      </a:lnTo>
                      <a:lnTo>
                        <a:pt x="101" y="55"/>
                      </a:lnTo>
                      <a:lnTo>
                        <a:pt x="112" y="34"/>
                      </a:lnTo>
                      <a:lnTo>
                        <a:pt x="120" y="34"/>
                      </a:lnTo>
                      <a:lnTo>
                        <a:pt x="144" y="74"/>
                      </a:lnTo>
                      <a:lnTo>
                        <a:pt x="144" y="92"/>
                      </a:lnTo>
                      <a:lnTo>
                        <a:pt x="142" y="121"/>
                      </a:lnTo>
                      <a:lnTo>
                        <a:pt x="150" y="114"/>
                      </a:lnTo>
                      <a:lnTo>
                        <a:pt x="180" y="149"/>
                      </a:lnTo>
                      <a:lnTo>
                        <a:pt x="186" y="144"/>
                      </a:lnTo>
                      <a:lnTo>
                        <a:pt x="167" y="97"/>
                      </a:lnTo>
                      <a:lnTo>
                        <a:pt x="159" y="85"/>
                      </a:lnTo>
                      <a:lnTo>
                        <a:pt x="161" y="55"/>
                      </a:lnTo>
                      <a:lnTo>
                        <a:pt x="155" y="36"/>
                      </a:lnTo>
                      <a:lnTo>
                        <a:pt x="165" y="0"/>
                      </a:lnTo>
                      <a:lnTo>
                        <a:pt x="169" y="1"/>
                      </a:lnTo>
                      <a:lnTo>
                        <a:pt x="180" y="15"/>
                      </a:lnTo>
                      <a:lnTo>
                        <a:pt x="199" y="15"/>
                      </a:lnTo>
                      <a:lnTo>
                        <a:pt x="212" y="40"/>
                      </a:lnTo>
                      <a:lnTo>
                        <a:pt x="218" y="78"/>
                      </a:lnTo>
                      <a:lnTo>
                        <a:pt x="222" y="74"/>
                      </a:lnTo>
                      <a:lnTo>
                        <a:pt x="224" y="45"/>
                      </a:lnTo>
                      <a:lnTo>
                        <a:pt x="252" y="55"/>
                      </a:lnTo>
                      <a:lnTo>
                        <a:pt x="259" y="64"/>
                      </a:lnTo>
                      <a:lnTo>
                        <a:pt x="265" y="86"/>
                      </a:lnTo>
                      <a:lnTo>
                        <a:pt x="286" y="92"/>
                      </a:lnTo>
                      <a:lnTo>
                        <a:pt x="295" y="118"/>
                      </a:lnTo>
                      <a:lnTo>
                        <a:pt x="316" y="132"/>
                      </a:lnTo>
                      <a:lnTo>
                        <a:pt x="335" y="139"/>
                      </a:lnTo>
                      <a:lnTo>
                        <a:pt x="328" y="154"/>
                      </a:lnTo>
                      <a:lnTo>
                        <a:pt x="299" y="158"/>
                      </a:lnTo>
                      <a:lnTo>
                        <a:pt x="292" y="161"/>
                      </a:lnTo>
                      <a:lnTo>
                        <a:pt x="280" y="201"/>
                      </a:lnTo>
                      <a:lnTo>
                        <a:pt x="286" y="234"/>
                      </a:lnTo>
                      <a:lnTo>
                        <a:pt x="273" y="256"/>
                      </a:lnTo>
                      <a:lnTo>
                        <a:pt x="273" y="302"/>
                      </a:lnTo>
                      <a:lnTo>
                        <a:pt x="252" y="340"/>
                      </a:lnTo>
                      <a:lnTo>
                        <a:pt x="242" y="421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29" name="Freeform 48"/>
                <p:cNvSpPr>
                  <a:spLocks/>
                </p:cNvSpPr>
                <p:nvPr/>
              </p:nvSpPr>
              <p:spPr bwMode="auto">
                <a:xfrm>
                  <a:off x="1241" y="1063"/>
                  <a:ext cx="298" cy="181"/>
                </a:xfrm>
                <a:custGeom>
                  <a:avLst/>
                  <a:gdLst>
                    <a:gd name="T0" fmla="*/ 0 w 298"/>
                    <a:gd name="T1" fmla="*/ 77 h 188"/>
                    <a:gd name="T2" fmla="*/ 13 w 298"/>
                    <a:gd name="T3" fmla="*/ 102 h 188"/>
                    <a:gd name="T4" fmla="*/ 51 w 298"/>
                    <a:gd name="T5" fmla="*/ 119 h 188"/>
                    <a:gd name="T6" fmla="*/ 121 w 298"/>
                    <a:gd name="T7" fmla="*/ 114 h 188"/>
                    <a:gd name="T8" fmla="*/ 89 w 298"/>
                    <a:gd name="T9" fmla="*/ 124 h 188"/>
                    <a:gd name="T10" fmla="*/ 83 w 298"/>
                    <a:gd name="T11" fmla="*/ 132 h 188"/>
                    <a:gd name="T12" fmla="*/ 64 w 298"/>
                    <a:gd name="T13" fmla="*/ 141 h 188"/>
                    <a:gd name="T14" fmla="*/ 102 w 298"/>
                    <a:gd name="T15" fmla="*/ 152 h 188"/>
                    <a:gd name="T16" fmla="*/ 130 w 298"/>
                    <a:gd name="T17" fmla="*/ 168 h 188"/>
                    <a:gd name="T18" fmla="*/ 157 w 298"/>
                    <a:gd name="T19" fmla="*/ 152 h 188"/>
                    <a:gd name="T20" fmla="*/ 160 w 298"/>
                    <a:gd name="T21" fmla="*/ 174 h 188"/>
                    <a:gd name="T22" fmla="*/ 193 w 298"/>
                    <a:gd name="T23" fmla="*/ 181 h 188"/>
                    <a:gd name="T24" fmla="*/ 219 w 298"/>
                    <a:gd name="T25" fmla="*/ 159 h 188"/>
                    <a:gd name="T26" fmla="*/ 247 w 298"/>
                    <a:gd name="T27" fmla="*/ 152 h 188"/>
                    <a:gd name="T28" fmla="*/ 261 w 298"/>
                    <a:gd name="T29" fmla="*/ 111 h 188"/>
                    <a:gd name="T30" fmla="*/ 298 w 298"/>
                    <a:gd name="T31" fmla="*/ 88 h 188"/>
                    <a:gd name="T32" fmla="*/ 291 w 298"/>
                    <a:gd name="T33" fmla="*/ 56 h 188"/>
                    <a:gd name="T34" fmla="*/ 228 w 298"/>
                    <a:gd name="T35" fmla="*/ 43 h 188"/>
                    <a:gd name="T36" fmla="*/ 198 w 298"/>
                    <a:gd name="T37" fmla="*/ 20 h 188"/>
                    <a:gd name="T38" fmla="*/ 194 w 298"/>
                    <a:gd name="T39" fmla="*/ 29 h 188"/>
                    <a:gd name="T40" fmla="*/ 179 w 298"/>
                    <a:gd name="T41" fmla="*/ 34 h 188"/>
                    <a:gd name="T42" fmla="*/ 151 w 298"/>
                    <a:gd name="T43" fmla="*/ 42 h 188"/>
                    <a:gd name="T44" fmla="*/ 145 w 298"/>
                    <a:gd name="T45" fmla="*/ 13 h 188"/>
                    <a:gd name="T46" fmla="*/ 130 w 298"/>
                    <a:gd name="T47" fmla="*/ 39 h 188"/>
                    <a:gd name="T48" fmla="*/ 141 w 298"/>
                    <a:gd name="T49" fmla="*/ 68 h 188"/>
                    <a:gd name="T50" fmla="*/ 132 w 298"/>
                    <a:gd name="T51" fmla="*/ 64 h 188"/>
                    <a:gd name="T52" fmla="*/ 106 w 298"/>
                    <a:gd name="T53" fmla="*/ 43 h 188"/>
                    <a:gd name="T54" fmla="*/ 92 w 298"/>
                    <a:gd name="T55" fmla="*/ 61 h 188"/>
                    <a:gd name="T56" fmla="*/ 75 w 298"/>
                    <a:gd name="T57" fmla="*/ 34 h 188"/>
                    <a:gd name="T58" fmla="*/ 54 w 298"/>
                    <a:gd name="T59" fmla="*/ 17 h 188"/>
                    <a:gd name="T60" fmla="*/ 43 w 298"/>
                    <a:gd name="T61" fmla="*/ 0 h 188"/>
                    <a:gd name="T62" fmla="*/ 49 w 298"/>
                    <a:gd name="T63" fmla="*/ 39 h 188"/>
                    <a:gd name="T64" fmla="*/ 43 w 298"/>
                    <a:gd name="T65" fmla="*/ 54 h 188"/>
                    <a:gd name="T66" fmla="*/ 26 w 298"/>
                    <a:gd name="T67" fmla="*/ 56 h 18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298" h="188">
                      <a:moveTo>
                        <a:pt x="2" y="63"/>
                      </a:moveTo>
                      <a:lnTo>
                        <a:pt x="0" y="80"/>
                      </a:lnTo>
                      <a:lnTo>
                        <a:pt x="13" y="84"/>
                      </a:lnTo>
                      <a:lnTo>
                        <a:pt x="13" y="106"/>
                      </a:lnTo>
                      <a:lnTo>
                        <a:pt x="26" y="120"/>
                      </a:lnTo>
                      <a:lnTo>
                        <a:pt x="51" y="124"/>
                      </a:lnTo>
                      <a:lnTo>
                        <a:pt x="94" y="111"/>
                      </a:lnTo>
                      <a:lnTo>
                        <a:pt x="121" y="118"/>
                      </a:lnTo>
                      <a:lnTo>
                        <a:pt x="92" y="120"/>
                      </a:lnTo>
                      <a:lnTo>
                        <a:pt x="89" y="129"/>
                      </a:lnTo>
                      <a:lnTo>
                        <a:pt x="107" y="130"/>
                      </a:lnTo>
                      <a:lnTo>
                        <a:pt x="83" y="137"/>
                      </a:lnTo>
                      <a:lnTo>
                        <a:pt x="58" y="136"/>
                      </a:lnTo>
                      <a:lnTo>
                        <a:pt x="64" y="146"/>
                      </a:lnTo>
                      <a:lnTo>
                        <a:pt x="94" y="151"/>
                      </a:lnTo>
                      <a:lnTo>
                        <a:pt x="102" y="158"/>
                      </a:lnTo>
                      <a:lnTo>
                        <a:pt x="111" y="170"/>
                      </a:lnTo>
                      <a:lnTo>
                        <a:pt x="130" y="174"/>
                      </a:lnTo>
                      <a:lnTo>
                        <a:pt x="145" y="165"/>
                      </a:lnTo>
                      <a:lnTo>
                        <a:pt x="157" y="158"/>
                      </a:lnTo>
                      <a:lnTo>
                        <a:pt x="155" y="176"/>
                      </a:lnTo>
                      <a:lnTo>
                        <a:pt x="160" y="181"/>
                      </a:lnTo>
                      <a:lnTo>
                        <a:pt x="174" y="188"/>
                      </a:lnTo>
                      <a:lnTo>
                        <a:pt x="193" y="188"/>
                      </a:lnTo>
                      <a:lnTo>
                        <a:pt x="204" y="174"/>
                      </a:lnTo>
                      <a:lnTo>
                        <a:pt x="219" y="165"/>
                      </a:lnTo>
                      <a:lnTo>
                        <a:pt x="238" y="165"/>
                      </a:lnTo>
                      <a:lnTo>
                        <a:pt x="247" y="158"/>
                      </a:lnTo>
                      <a:lnTo>
                        <a:pt x="255" y="146"/>
                      </a:lnTo>
                      <a:lnTo>
                        <a:pt x="261" y="115"/>
                      </a:lnTo>
                      <a:lnTo>
                        <a:pt x="281" y="101"/>
                      </a:lnTo>
                      <a:lnTo>
                        <a:pt x="298" y="91"/>
                      </a:lnTo>
                      <a:lnTo>
                        <a:pt x="297" y="75"/>
                      </a:lnTo>
                      <a:lnTo>
                        <a:pt x="291" y="58"/>
                      </a:lnTo>
                      <a:lnTo>
                        <a:pt x="263" y="51"/>
                      </a:lnTo>
                      <a:lnTo>
                        <a:pt x="228" y="45"/>
                      </a:lnTo>
                      <a:lnTo>
                        <a:pt x="206" y="35"/>
                      </a:lnTo>
                      <a:lnTo>
                        <a:pt x="198" y="21"/>
                      </a:lnTo>
                      <a:lnTo>
                        <a:pt x="200" y="33"/>
                      </a:lnTo>
                      <a:lnTo>
                        <a:pt x="194" y="30"/>
                      </a:lnTo>
                      <a:lnTo>
                        <a:pt x="185" y="21"/>
                      </a:lnTo>
                      <a:lnTo>
                        <a:pt x="179" y="35"/>
                      </a:lnTo>
                      <a:lnTo>
                        <a:pt x="174" y="49"/>
                      </a:lnTo>
                      <a:lnTo>
                        <a:pt x="151" y="44"/>
                      </a:lnTo>
                      <a:lnTo>
                        <a:pt x="145" y="28"/>
                      </a:lnTo>
                      <a:lnTo>
                        <a:pt x="145" y="13"/>
                      </a:lnTo>
                      <a:lnTo>
                        <a:pt x="132" y="13"/>
                      </a:lnTo>
                      <a:lnTo>
                        <a:pt x="130" y="40"/>
                      </a:lnTo>
                      <a:lnTo>
                        <a:pt x="132" y="61"/>
                      </a:lnTo>
                      <a:lnTo>
                        <a:pt x="141" y="71"/>
                      </a:lnTo>
                      <a:lnTo>
                        <a:pt x="141" y="85"/>
                      </a:lnTo>
                      <a:lnTo>
                        <a:pt x="132" y="66"/>
                      </a:lnTo>
                      <a:lnTo>
                        <a:pt x="119" y="63"/>
                      </a:lnTo>
                      <a:lnTo>
                        <a:pt x="106" y="45"/>
                      </a:lnTo>
                      <a:lnTo>
                        <a:pt x="100" y="45"/>
                      </a:lnTo>
                      <a:lnTo>
                        <a:pt x="92" y="63"/>
                      </a:lnTo>
                      <a:lnTo>
                        <a:pt x="77" y="51"/>
                      </a:lnTo>
                      <a:lnTo>
                        <a:pt x="75" y="35"/>
                      </a:lnTo>
                      <a:lnTo>
                        <a:pt x="62" y="35"/>
                      </a:lnTo>
                      <a:lnTo>
                        <a:pt x="54" y="18"/>
                      </a:lnTo>
                      <a:lnTo>
                        <a:pt x="54" y="0"/>
                      </a:lnTo>
                      <a:lnTo>
                        <a:pt x="43" y="0"/>
                      </a:lnTo>
                      <a:lnTo>
                        <a:pt x="43" y="21"/>
                      </a:lnTo>
                      <a:lnTo>
                        <a:pt x="49" y="40"/>
                      </a:lnTo>
                      <a:lnTo>
                        <a:pt x="34" y="30"/>
                      </a:lnTo>
                      <a:lnTo>
                        <a:pt x="43" y="56"/>
                      </a:lnTo>
                      <a:lnTo>
                        <a:pt x="32" y="78"/>
                      </a:lnTo>
                      <a:lnTo>
                        <a:pt x="26" y="58"/>
                      </a:lnTo>
                      <a:lnTo>
                        <a:pt x="2" y="63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0" name="Freeform 49"/>
                <p:cNvSpPr>
                  <a:spLocks/>
                </p:cNvSpPr>
                <p:nvPr/>
              </p:nvSpPr>
              <p:spPr bwMode="auto">
                <a:xfrm>
                  <a:off x="1343" y="1309"/>
                  <a:ext cx="72" cy="49"/>
                </a:xfrm>
                <a:custGeom>
                  <a:avLst/>
                  <a:gdLst>
                    <a:gd name="T0" fmla="*/ 0 w 72"/>
                    <a:gd name="T1" fmla="*/ 24 h 51"/>
                    <a:gd name="T2" fmla="*/ 22 w 72"/>
                    <a:gd name="T3" fmla="*/ 7 h 51"/>
                    <a:gd name="T4" fmla="*/ 43 w 72"/>
                    <a:gd name="T5" fmla="*/ 0 h 51"/>
                    <a:gd name="T6" fmla="*/ 72 w 72"/>
                    <a:gd name="T7" fmla="*/ 2 h 51"/>
                    <a:gd name="T8" fmla="*/ 66 w 72"/>
                    <a:gd name="T9" fmla="*/ 27 h 51"/>
                    <a:gd name="T10" fmla="*/ 55 w 72"/>
                    <a:gd name="T11" fmla="*/ 45 h 51"/>
                    <a:gd name="T12" fmla="*/ 24 w 72"/>
                    <a:gd name="T13" fmla="*/ 49 h 51"/>
                    <a:gd name="T14" fmla="*/ 28 w 72"/>
                    <a:gd name="T15" fmla="*/ 40 h 51"/>
                    <a:gd name="T16" fmla="*/ 19 w 72"/>
                    <a:gd name="T17" fmla="*/ 29 h 51"/>
                    <a:gd name="T18" fmla="*/ 0 w 72"/>
                    <a:gd name="T19" fmla="*/ 24 h 5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2" h="51">
                      <a:moveTo>
                        <a:pt x="0" y="25"/>
                      </a:moveTo>
                      <a:lnTo>
                        <a:pt x="22" y="7"/>
                      </a:lnTo>
                      <a:lnTo>
                        <a:pt x="43" y="0"/>
                      </a:lnTo>
                      <a:lnTo>
                        <a:pt x="72" y="2"/>
                      </a:lnTo>
                      <a:lnTo>
                        <a:pt x="66" y="28"/>
                      </a:lnTo>
                      <a:lnTo>
                        <a:pt x="55" y="47"/>
                      </a:lnTo>
                      <a:lnTo>
                        <a:pt x="24" y="51"/>
                      </a:lnTo>
                      <a:lnTo>
                        <a:pt x="28" y="42"/>
                      </a:lnTo>
                      <a:lnTo>
                        <a:pt x="19" y="30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1" name="Freeform 50"/>
                <p:cNvSpPr>
                  <a:spLocks/>
                </p:cNvSpPr>
                <p:nvPr/>
              </p:nvSpPr>
              <p:spPr bwMode="auto">
                <a:xfrm>
                  <a:off x="1367" y="1354"/>
                  <a:ext cx="127" cy="130"/>
                </a:xfrm>
                <a:custGeom>
                  <a:avLst/>
                  <a:gdLst>
                    <a:gd name="T0" fmla="*/ 0 w 127"/>
                    <a:gd name="T1" fmla="*/ 32 h 134"/>
                    <a:gd name="T2" fmla="*/ 17 w 127"/>
                    <a:gd name="T3" fmla="*/ 11 h 134"/>
                    <a:gd name="T4" fmla="*/ 42 w 127"/>
                    <a:gd name="T5" fmla="*/ 4 h 134"/>
                    <a:gd name="T6" fmla="*/ 80 w 127"/>
                    <a:gd name="T7" fmla="*/ 0 h 134"/>
                    <a:gd name="T8" fmla="*/ 85 w 127"/>
                    <a:gd name="T9" fmla="*/ 11 h 134"/>
                    <a:gd name="T10" fmla="*/ 80 w 127"/>
                    <a:gd name="T11" fmla="*/ 22 h 134"/>
                    <a:gd name="T12" fmla="*/ 87 w 127"/>
                    <a:gd name="T13" fmla="*/ 30 h 134"/>
                    <a:gd name="T14" fmla="*/ 97 w 127"/>
                    <a:gd name="T15" fmla="*/ 44 h 134"/>
                    <a:gd name="T16" fmla="*/ 116 w 127"/>
                    <a:gd name="T17" fmla="*/ 37 h 134"/>
                    <a:gd name="T18" fmla="*/ 127 w 127"/>
                    <a:gd name="T19" fmla="*/ 42 h 134"/>
                    <a:gd name="T20" fmla="*/ 127 w 127"/>
                    <a:gd name="T21" fmla="*/ 52 h 134"/>
                    <a:gd name="T22" fmla="*/ 106 w 127"/>
                    <a:gd name="T23" fmla="*/ 61 h 134"/>
                    <a:gd name="T24" fmla="*/ 106 w 127"/>
                    <a:gd name="T25" fmla="*/ 86 h 134"/>
                    <a:gd name="T26" fmla="*/ 102 w 127"/>
                    <a:gd name="T27" fmla="*/ 98 h 134"/>
                    <a:gd name="T28" fmla="*/ 80 w 127"/>
                    <a:gd name="T29" fmla="*/ 103 h 134"/>
                    <a:gd name="T30" fmla="*/ 74 w 127"/>
                    <a:gd name="T31" fmla="*/ 130 h 134"/>
                    <a:gd name="T32" fmla="*/ 63 w 127"/>
                    <a:gd name="T33" fmla="*/ 130 h 134"/>
                    <a:gd name="T34" fmla="*/ 63 w 127"/>
                    <a:gd name="T35" fmla="*/ 98 h 134"/>
                    <a:gd name="T36" fmla="*/ 72 w 127"/>
                    <a:gd name="T37" fmla="*/ 69 h 134"/>
                    <a:gd name="T38" fmla="*/ 61 w 127"/>
                    <a:gd name="T39" fmla="*/ 69 h 134"/>
                    <a:gd name="T40" fmla="*/ 40 w 127"/>
                    <a:gd name="T41" fmla="*/ 91 h 134"/>
                    <a:gd name="T42" fmla="*/ 10 w 127"/>
                    <a:gd name="T43" fmla="*/ 103 h 134"/>
                    <a:gd name="T44" fmla="*/ 17 w 127"/>
                    <a:gd name="T45" fmla="*/ 82 h 134"/>
                    <a:gd name="T46" fmla="*/ 12 w 127"/>
                    <a:gd name="T47" fmla="*/ 71 h 134"/>
                    <a:gd name="T48" fmla="*/ 15 w 127"/>
                    <a:gd name="T49" fmla="*/ 59 h 134"/>
                    <a:gd name="T50" fmla="*/ 25 w 127"/>
                    <a:gd name="T51" fmla="*/ 52 h 134"/>
                    <a:gd name="T52" fmla="*/ 19 w 127"/>
                    <a:gd name="T53" fmla="*/ 30 h 134"/>
                    <a:gd name="T54" fmla="*/ 0 w 127"/>
                    <a:gd name="T55" fmla="*/ 32 h 134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27" h="134">
                      <a:moveTo>
                        <a:pt x="0" y="33"/>
                      </a:moveTo>
                      <a:lnTo>
                        <a:pt x="17" y="11"/>
                      </a:lnTo>
                      <a:lnTo>
                        <a:pt x="42" y="4"/>
                      </a:lnTo>
                      <a:lnTo>
                        <a:pt x="80" y="0"/>
                      </a:lnTo>
                      <a:lnTo>
                        <a:pt x="85" y="11"/>
                      </a:lnTo>
                      <a:lnTo>
                        <a:pt x="80" y="23"/>
                      </a:lnTo>
                      <a:lnTo>
                        <a:pt x="87" y="31"/>
                      </a:lnTo>
                      <a:lnTo>
                        <a:pt x="97" y="45"/>
                      </a:lnTo>
                      <a:lnTo>
                        <a:pt x="116" y="38"/>
                      </a:lnTo>
                      <a:lnTo>
                        <a:pt x="127" y="43"/>
                      </a:lnTo>
                      <a:lnTo>
                        <a:pt x="127" y="54"/>
                      </a:lnTo>
                      <a:lnTo>
                        <a:pt x="106" y="63"/>
                      </a:lnTo>
                      <a:lnTo>
                        <a:pt x="106" y="89"/>
                      </a:lnTo>
                      <a:lnTo>
                        <a:pt x="102" y="101"/>
                      </a:lnTo>
                      <a:lnTo>
                        <a:pt x="80" y="106"/>
                      </a:lnTo>
                      <a:lnTo>
                        <a:pt x="74" y="134"/>
                      </a:lnTo>
                      <a:lnTo>
                        <a:pt x="63" y="134"/>
                      </a:lnTo>
                      <a:lnTo>
                        <a:pt x="63" y="101"/>
                      </a:lnTo>
                      <a:lnTo>
                        <a:pt x="72" y="71"/>
                      </a:lnTo>
                      <a:lnTo>
                        <a:pt x="61" y="71"/>
                      </a:lnTo>
                      <a:lnTo>
                        <a:pt x="40" y="94"/>
                      </a:lnTo>
                      <a:lnTo>
                        <a:pt x="10" y="106"/>
                      </a:lnTo>
                      <a:lnTo>
                        <a:pt x="17" y="85"/>
                      </a:lnTo>
                      <a:lnTo>
                        <a:pt x="12" y="73"/>
                      </a:lnTo>
                      <a:lnTo>
                        <a:pt x="15" y="61"/>
                      </a:lnTo>
                      <a:lnTo>
                        <a:pt x="25" y="54"/>
                      </a:lnTo>
                      <a:lnTo>
                        <a:pt x="19" y="31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2" name="Freeform 51"/>
                <p:cNvSpPr>
                  <a:spLocks/>
                </p:cNvSpPr>
                <p:nvPr/>
              </p:nvSpPr>
              <p:spPr bwMode="auto">
                <a:xfrm>
                  <a:off x="1534" y="1283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0 h 10"/>
                    <a:gd name="T4" fmla="*/ 0 w 1"/>
                    <a:gd name="T5" fmla="*/ 10 h 1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" h="10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3" name="Freeform 52"/>
                <p:cNvSpPr>
                  <a:spLocks/>
                </p:cNvSpPr>
                <p:nvPr/>
              </p:nvSpPr>
              <p:spPr bwMode="auto">
                <a:xfrm>
                  <a:off x="1528" y="1281"/>
                  <a:ext cx="17" cy="23"/>
                </a:xfrm>
                <a:custGeom>
                  <a:avLst/>
                  <a:gdLst>
                    <a:gd name="T0" fmla="*/ 10 w 17"/>
                    <a:gd name="T1" fmla="*/ 23 h 24"/>
                    <a:gd name="T2" fmla="*/ 0 w 17"/>
                    <a:gd name="T3" fmla="*/ 9 h 24"/>
                    <a:gd name="T4" fmla="*/ 10 w 17"/>
                    <a:gd name="T5" fmla="*/ 0 h 24"/>
                    <a:gd name="T6" fmla="*/ 17 w 17"/>
                    <a:gd name="T7" fmla="*/ 12 h 24"/>
                    <a:gd name="T8" fmla="*/ 10 w 17"/>
                    <a:gd name="T9" fmla="*/ 23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7" h="24">
                      <a:moveTo>
                        <a:pt x="10" y="24"/>
                      </a:moveTo>
                      <a:lnTo>
                        <a:pt x="0" y="9"/>
                      </a:lnTo>
                      <a:lnTo>
                        <a:pt x="10" y="0"/>
                      </a:lnTo>
                      <a:lnTo>
                        <a:pt x="17" y="12"/>
                      </a:lnTo>
                      <a:lnTo>
                        <a:pt x="10" y="24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4" name="Freeform 53"/>
                <p:cNvSpPr>
                  <a:spLocks/>
                </p:cNvSpPr>
                <p:nvPr/>
              </p:nvSpPr>
              <p:spPr bwMode="auto">
                <a:xfrm>
                  <a:off x="1575" y="1251"/>
                  <a:ext cx="53" cy="23"/>
                </a:xfrm>
                <a:custGeom>
                  <a:avLst/>
                  <a:gdLst>
                    <a:gd name="T0" fmla="*/ 0 w 53"/>
                    <a:gd name="T1" fmla="*/ 23 h 24"/>
                    <a:gd name="T2" fmla="*/ 2 w 53"/>
                    <a:gd name="T3" fmla="*/ 12 h 24"/>
                    <a:gd name="T4" fmla="*/ 10 w 53"/>
                    <a:gd name="T5" fmla="*/ 10 h 24"/>
                    <a:gd name="T6" fmla="*/ 19 w 53"/>
                    <a:gd name="T7" fmla="*/ 1 h 24"/>
                    <a:gd name="T8" fmla="*/ 34 w 53"/>
                    <a:gd name="T9" fmla="*/ 0 h 24"/>
                    <a:gd name="T10" fmla="*/ 50 w 53"/>
                    <a:gd name="T11" fmla="*/ 3 h 24"/>
                    <a:gd name="T12" fmla="*/ 53 w 53"/>
                    <a:gd name="T13" fmla="*/ 10 h 24"/>
                    <a:gd name="T14" fmla="*/ 46 w 53"/>
                    <a:gd name="T15" fmla="*/ 14 h 24"/>
                    <a:gd name="T16" fmla="*/ 34 w 53"/>
                    <a:gd name="T17" fmla="*/ 16 h 24"/>
                    <a:gd name="T18" fmla="*/ 25 w 53"/>
                    <a:gd name="T19" fmla="*/ 12 h 24"/>
                    <a:gd name="T20" fmla="*/ 15 w 53"/>
                    <a:gd name="T21" fmla="*/ 12 h 24"/>
                    <a:gd name="T22" fmla="*/ 8 w 53"/>
                    <a:gd name="T23" fmla="*/ 18 h 24"/>
                    <a:gd name="T24" fmla="*/ 8 w 53"/>
                    <a:gd name="T25" fmla="*/ 21 h 24"/>
                    <a:gd name="T26" fmla="*/ 0 w 53"/>
                    <a:gd name="T27" fmla="*/ 23 h 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53" h="24">
                      <a:moveTo>
                        <a:pt x="0" y="24"/>
                      </a:moveTo>
                      <a:lnTo>
                        <a:pt x="2" y="13"/>
                      </a:lnTo>
                      <a:lnTo>
                        <a:pt x="10" y="10"/>
                      </a:lnTo>
                      <a:lnTo>
                        <a:pt x="19" y="1"/>
                      </a:lnTo>
                      <a:lnTo>
                        <a:pt x="34" y="0"/>
                      </a:lnTo>
                      <a:lnTo>
                        <a:pt x="50" y="3"/>
                      </a:lnTo>
                      <a:lnTo>
                        <a:pt x="53" y="10"/>
                      </a:lnTo>
                      <a:lnTo>
                        <a:pt x="46" y="15"/>
                      </a:lnTo>
                      <a:lnTo>
                        <a:pt x="34" y="17"/>
                      </a:lnTo>
                      <a:lnTo>
                        <a:pt x="25" y="12"/>
                      </a:lnTo>
                      <a:lnTo>
                        <a:pt x="15" y="13"/>
                      </a:lnTo>
                      <a:lnTo>
                        <a:pt x="8" y="19"/>
                      </a:lnTo>
                      <a:lnTo>
                        <a:pt x="8" y="22"/>
                      </a:lnTo>
                      <a:lnTo>
                        <a:pt x="0" y="24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5" name="Freeform 54"/>
                <p:cNvSpPr>
                  <a:spLocks/>
                </p:cNvSpPr>
                <p:nvPr/>
              </p:nvSpPr>
              <p:spPr bwMode="auto">
                <a:xfrm>
                  <a:off x="1653" y="1072"/>
                  <a:ext cx="60" cy="29"/>
                </a:xfrm>
                <a:custGeom>
                  <a:avLst/>
                  <a:gdLst>
                    <a:gd name="T0" fmla="*/ 60 w 60"/>
                    <a:gd name="T1" fmla="*/ 0 h 30"/>
                    <a:gd name="T2" fmla="*/ 53 w 60"/>
                    <a:gd name="T3" fmla="*/ 0 h 30"/>
                    <a:gd name="T4" fmla="*/ 45 w 60"/>
                    <a:gd name="T5" fmla="*/ 5 h 30"/>
                    <a:gd name="T6" fmla="*/ 38 w 60"/>
                    <a:gd name="T7" fmla="*/ 5 h 30"/>
                    <a:gd name="T8" fmla="*/ 30 w 60"/>
                    <a:gd name="T9" fmla="*/ 7 h 30"/>
                    <a:gd name="T10" fmla="*/ 21 w 60"/>
                    <a:gd name="T11" fmla="*/ 12 h 30"/>
                    <a:gd name="T12" fmla="*/ 15 w 60"/>
                    <a:gd name="T13" fmla="*/ 16 h 30"/>
                    <a:gd name="T14" fmla="*/ 6 w 60"/>
                    <a:gd name="T15" fmla="*/ 20 h 30"/>
                    <a:gd name="T16" fmla="*/ 0 w 60"/>
                    <a:gd name="T17" fmla="*/ 23 h 30"/>
                    <a:gd name="T18" fmla="*/ 0 w 60"/>
                    <a:gd name="T19" fmla="*/ 29 h 30"/>
                    <a:gd name="T20" fmla="*/ 6 w 60"/>
                    <a:gd name="T21" fmla="*/ 27 h 30"/>
                    <a:gd name="T22" fmla="*/ 13 w 60"/>
                    <a:gd name="T23" fmla="*/ 25 h 30"/>
                    <a:gd name="T24" fmla="*/ 19 w 60"/>
                    <a:gd name="T25" fmla="*/ 25 h 30"/>
                    <a:gd name="T26" fmla="*/ 26 w 60"/>
                    <a:gd name="T27" fmla="*/ 27 h 30"/>
                    <a:gd name="T28" fmla="*/ 36 w 60"/>
                    <a:gd name="T29" fmla="*/ 25 h 30"/>
                    <a:gd name="T30" fmla="*/ 38 w 60"/>
                    <a:gd name="T31" fmla="*/ 18 h 30"/>
                    <a:gd name="T32" fmla="*/ 47 w 60"/>
                    <a:gd name="T33" fmla="*/ 12 h 30"/>
                    <a:gd name="T34" fmla="*/ 57 w 60"/>
                    <a:gd name="T35" fmla="*/ 7 h 30"/>
                    <a:gd name="T36" fmla="*/ 60 w 60"/>
                    <a:gd name="T37" fmla="*/ 0 h 3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0" h="30">
                      <a:moveTo>
                        <a:pt x="60" y="0"/>
                      </a:moveTo>
                      <a:lnTo>
                        <a:pt x="53" y="0"/>
                      </a:lnTo>
                      <a:lnTo>
                        <a:pt x="45" y="5"/>
                      </a:lnTo>
                      <a:lnTo>
                        <a:pt x="38" y="5"/>
                      </a:lnTo>
                      <a:lnTo>
                        <a:pt x="30" y="7"/>
                      </a:lnTo>
                      <a:lnTo>
                        <a:pt x="21" y="12"/>
                      </a:lnTo>
                      <a:lnTo>
                        <a:pt x="15" y="17"/>
                      </a:lnTo>
                      <a:lnTo>
                        <a:pt x="6" y="21"/>
                      </a:lnTo>
                      <a:lnTo>
                        <a:pt x="0" y="24"/>
                      </a:lnTo>
                      <a:lnTo>
                        <a:pt x="0" y="30"/>
                      </a:lnTo>
                      <a:lnTo>
                        <a:pt x="6" y="28"/>
                      </a:lnTo>
                      <a:lnTo>
                        <a:pt x="13" y="26"/>
                      </a:lnTo>
                      <a:lnTo>
                        <a:pt x="19" y="26"/>
                      </a:lnTo>
                      <a:lnTo>
                        <a:pt x="26" y="28"/>
                      </a:lnTo>
                      <a:lnTo>
                        <a:pt x="36" y="26"/>
                      </a:lnTo>
                      <a:lnTo>
                        <a:pt x="38" y="19"/>
                      </a:lnTo>
                      <a:lnTo>
                        <a:pt x="47" y="12"/>
                      </a:lnTo>
                      <a:lnTo>
                        <a:pt x="57" y="7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6" name="Freeform 55"/>
                <p:cNvSpPr>
                  <a:spLocks/>
                </p:cNvSpPr>
                <p:nvPr/>
              </p:nvSpPr>
              <p:spPr bwMode="auto">
                <a:xfrm>
                  <a:off x="1294" y="1035"/>
                  <a:ext cx="28" cy="15"/>
                </a:xfrm>
                <a:custGeom>
                  <a:avLst/>
                  <a:gdLst>
                    <a:gd name="T0" fmla="*/ 0 w 28"/>
                    <a:gd name="T1" fmla="*/ 0 h 16"/>
                    <a:gd name="T2" fmla="*/ 7 w 28"/>
                    <a:gd name="T3" fmla="*/ 0 h 16"/>
                    <a:gd name="T4" fmla="*/ 17 w 28"/>
                    <a:gd name="T5" fmla="*/ 3 h 16"/>
                    <a:gd name="T6" fmla="*/ 24 w 28"/>
                    <a:gd name="T7" fmla="*/ 5 h 16"/>
                    <a:gd name="T8" fmla="*/ 28 w 28"/>
                    <a:gd name="T9" fmla="*/ 9 h 16"/>
                    <a:gd name="T10" fmla="*/ 28 w 28"/>
                    <a:gd name="T11" fmla="*/ 15 h 16"/>
                    <a:gd name="T12" fmla="*/ 18 w 28"/>
                    <a:gd name="T13" fmla="*/ 11 h 16"/>
                    <a:gd name="T14" fmla="*/ 11 w 28"/>
                    <a:gd name="T15" fmla="*/ 9 h 16"/>
                    <a:gd name="T16" fmla="*/ 5 w 28"/>
                    <a:gd name="T17" fmla="*/ 5 h 16"/>
                    <a:gd name="T18" fmla="*/ 1 w 28"/>
                    <a:gd name="T19" fmla="*/ 3 h 16"/>
                    <a:gd name="T20" fmla="*/ 0 w 28"/>
                    <a:gd name="T21" fmla="*/ 0 h 1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28" h="16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17" y="3"/>
                      </a:lnTo>
                      <a:lnTo>
                        <a:pt x="24" y="5"/>
                      </a:lnTo>
                      <a:lnTo>
                        <a:pt x="28" y="10"/>
                      </a:lnTo>
                      <a:lnTo>
                        <a:pt x="28" y="16"/>
                      </a:lnTo>
                      <a:lnTo>
                        <a:pt x="18" y="12"/>
                      </a:lnTo>
                      <a:lnTo>
                        <a:pt x="11" y="10"/>
                      </a:lnTo>
                      <a:lnTo>
                        <a:pt x="5" y="5"/>
                      </a:lnTo>
                      <a:lnTo>
                        <a:pt x="1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7" name="Freeform 56"/>
                <p:cNvSpPr>
                  <a:spLocks/>
                </p:cNvSpPr>
                <p:nvPr/>
              </p:nvSpPr>
              <p:spPr bwMode="auto">
                <a:xfrm>
                  <a:off x="2033" y="931"/>
                  <a:ext cx="112" cy="75"/>
                </a:xfrm>
                <a:custGeom>
                  <a:avLst/>
                  <a:gdLst>
                    <a:gd name="T0" fmla="*/ 4 w 112"/>
                    <a:gd name="T1" fmla="*/ 67 h 78"/>
                    <a:gd name="T2" fmla="*/ 0 w 112"/>
                    <a:gd name="T3" fmla="*/ 61 h 78"/>
                    <a:gd name="T4" fmla="*/ 2 w 112"/>
                    <a:gd name="T5" fmla="*/ 36 h 78"/>
                    <a:gd name="T6" fmla="*/ 15 w 112"/>
                    <a:gd name="T7" fmla="*/ 34 h 78"/>
                    <a:gd name="T8" fmla="*/ 25 w 112"/>
                    <a:gd name="T9" fmla="*/ 29 h 78"/>
                    <a:gd name="T10" fmla="*/ 30 w 112"/>
                    <a:gd name="T11" fmla="*/ 15 h 78"/>
                    <a:gd name="T12" fmla="*/ 38 w 112"/>
                    <a:gd name="T13" fmla="*/ 4 h 78"/>
                    <a:gd name="T14" fmla="*/ 51 w 112"/>
                    <a:gd name="T15" fmla="*/ 0 h 78"/>
                    <a:gd name="T16" fmla="*/ 68 w 112"/>
                    <a:gd name="T17" fmla="*/ 0 h 78"/>
                    <a:gd name="T18" fmla="*/ 91 w 112"/>
                    <a:gd name="T19" fmla="*/ 9 h 78"/>
                    <a:gd name="T20" fmla="*/ 112 w 112"/>
                    <a:gd name="T21" fmla="*/ 15 h 78"/>
                    <a:gd name="T22" fmla="*/ 110 w 112"/>
                    <a:gd name="T23" fmla="*/ 24 h 78"/>
                    <a:gd name="T24" fmla="*/ 72 w 112"/>
                    <a:gd name="T25" fmla="*/ 17 h 78"/>
                    <a:gd name="T26" fmla="*/ 62 w 112"/>
                    <a:gd name="T27" fmla="*/ 17 h 78"/>
                    <a:gd name="T28" fmla="*/ 53 w 112"/>
                    <a:gd name="T29" fmla="*/ 22 h 78"/>
                    <a:gd name="T30" fmla="*/ 49 w 112"/>
                    <a:gd name="T31" fmla="*/ 29 h 78"/>
                    <a:gd name="T32" fmla="*/ 47 w 112"/>
                    <a:gd name="T33" fmla="*/ 40 h 78"/>
                    <a:gd name="T34" fmla="*/ 53 w 112"/>
                    <a:gd name="T35" fmla="*/ 52 h 78"/>
                    <a:gd name="T36" fmla="*/ 51 w 112"/>
                    <a:gd name="T37" fmla="*/ 65 h 78"/>
                    <a:gd name="T38" fmla="*/ 44 w 112"/>
                    <a:gd name="T39" fmla="*/ 74 h 78"/>
                    <a:gd name="T40" fmla="*/ 42 w 112"/>
                    <a:gd name="T41" fmla="*/ 67 h 78"/>
                    <a:gd name="T42" fmla="*/ 38 w 112"/>
                    <a:gd name="T43" fmla="*/ 74 h 78"/>
                    <a:gd name="T44" fmla="*/ 28 w 112"/>
                    <a:gd name="T45" fmla="*/ 75 h 78"/>
                    <a:gd name="T46" fmla="*/ 25 w 112"/>
                    <a:gd name="T47" fmla="*/ 67 h 78"/>
                    <a:gd name="T48" fmla="*/ 17 w 112"/>
                    <a:gd name="T49" fmla="*/ 61 h 78"/>
                    <a:gd name="T50" fmla="*/ 11 w 112"/>
                    <a:gd name="T51" fmla="*/ 63 h 78"/>
                    <a:gd name="T52" fmla="*/ 11 w 112"/>
                    <a:gd name="T53" fmla="*/ 67 h 78"/>
                    <a:gd name="T54" fmla="*/ 4 w 112"/>
                    <a:gd name="T55" fmla="*/ 67 h 7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112" h="78">
                      <a:moveTo>
                        <a:pt x="4" y="70"/>
                      </a:moveTo>
                      <a:lnTo>
                        <a:pt x="0" y="63"/>
                      </a:lnTo>
                      <a:lnTo>
                        <a:pt x="2" y="37"/>
                      </a:lnTo>
                      <a:lnTo>
                        <a:pt x="15" y="35"/>
                      </a:lnTo>
                      <a:lnTo>
                        <a:pt x="25" y="30"/>
                      </a:lnTo>
                      <a:lnTo>
                        <a:pt x="30" y="16"/>
                      </a:lnTo>
                      <a:lnTo>
                        <a:pt x="38" y="4"/>
                      </a:lnTo>
                      <a:lnTo>
                        <a:pt x="51" y="0"/>
                      </a:lnTo>
                      <a:lnTo>
                        <a:pt x="68" y="0"/>
                      </a:lnTo>
                      <a:lnTo>
                        <a:pt x="91" y="9"/>
                      </a:lnTo>
                      <a:lnTo>
                        <a:pt x="112" y="16"/>
                      </a:lnTo>
                      <a:lnTo>
                        <a:pt x="110" y="25"/>
                      </a:lnTo>
                      <a:lnTo>
                        <a:pt x="72" y="18"/>
                      </a:lnTo>
                      <a:lnTo>
                        <a:pt x="62" y="18"/>
                      </a:lnTo>
                      <a:lnTo>
                        <a:pt x="53" y="23"/>
                      </a:lnTo>
                      <a:lnTo>
                        <a:pt x="49" y="30"/>
                      </a:lnTo>
                      <a:lnTo>
                        <a:pt x="47" y="42"/>
                      </a:lnTo>
                      <a:lnTo>
                        <a:pt x="53" y="54"/>
                      </a:lnTo>
                      <a:lnTo>
                        <a:pt x="51" y="68"/>
                      </a:lnTo>
                      <a:lnTo>
                        <a:pt x="44" y="77"/>
                      </a:lnTo>
                      <a:lnTo>
                        <a:pt x="42" y="70"/>
                      </a:lnTo>
                      <a:lnTo>
                        <a:pt x="38" y="77"/>
                      </a:lnTo>
                      <a:lnTo>
                        <a:pt x="28" y="78"/>
                      </a:lnTo>
                      <a:lnTo>
                        <a:pt x="25" y="70"/>
                      </a:lnTo>
                      <a:lnTo>
                        <a:pt x="17" y="63"/>
                      </a:lnTo>
                      <a:lnTo>
                        <a:pt x="11" y="65"/>
                      </a:lnTo>
                      <a:lnTo>
                        <a:pt x="11" y="70"/>
                      </a:lnTo>
                      <a:lnTo>
                        <a:pt x="4" y="7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8" name="Freeform 57"/>
                <p:cNvSpPr>
                  <a:spLocks/>
                </p:cNvSpPr>
                <p:nvPr/>
              </p:nvSpPr>
              <p:spPr bwMode="auto">
                <a:xfrm>
                  <a:off x="2111" y="926"/>
                  <a:ext cx="123" cy="124"/>
                </a:xfrm>
                <a:custGeom>
                  <a:avLst/>
                  <a:gdLst>
                    <a:gd name="T0" fmla="*/ 117 w 123"/>
                    <a:gd name="T1" fmla="*/ 30 h 129"/>
                    <a:gd name="T2" fmla="*/ 123 w 123"/>
                    <a:gd name="T3" fmla="*/ 20 h 129"/>
                    <a:gd name="T4" fmla="*/ 121 w 123"/>
                    <a:gd name="T5" fmla="*/ 9 h 129"/>
                    <a:gd name="T6" fmla="*/ 111 w 123"/>
                    <a:gd name="T7" fmla="*/ 2 h 129"/>
                    <a:gd name="T8" fmla="*/ 102 w 123"/>
                    <a:gd name="T9" fmla="*/ 0 h 129"/>
                    <a:gd name="T10" fmla="*/ 96 w 123"/>
                    <a:gd name="T11" fmla="*/ 7 h 129"/>
                    <a:gd name="T12" fmla="*/ 88 w 123"/>
                    <a:gd name="T13" fmla="*/ 18 h 129"/>
                    <a:gd name="T14" fmla="*/ 81 w 123"/>
                    <a:gd name="T15" fmla="*/ 18 h 129"/>
                    <a:gd name="T16" fmla="*/ 71 w 123"/>
                    <a:gd name="T17" fmla="*/ 15 h 129"/>
                    <a:gd name="T18" fmla="*/ 66 w 123"/>
                    <a:gd name="T19" fmla="*/ 17 h 129"/>
                    <a:gd name="T20" fmla="*/ 64 w 123"/>
                    <a:gd name="T21" fmla="*/ 25 h 129"/>
                    <a:gd name="T22" fmla="*/ 60 w 123"/>
                    <a:gd name="T23" fmla="*/ 32 h 129"/>
                    <a:gd name="T24" fmla="*/ 51 w 123"/>
                    <a:gd name="T25" fmla="*/ 34 h 129"/>
                    <a:gd name="T26" fmla="*/ 45 w 123"/>
                    <a:gd name="T27" fmla="*/ 32 h 129"/>
                    <a:gd name="T28" fmla="*/ 41 w 123"/>
                    <a:gd name="T29" fmla="*/ 34 h 129"/>
                    <a:gd name="T30" fmla="*/ 41 w 123"/>
                    <a:gd name="T31" fmla="*/ 43 h 129"/>
                    <a:gd name="T32" fmla="*/ 37 w 123"/>
                    <a:gd name="T33" fmla="*/ 45 h 129"/>
                    <a:gd name="T34" fmla="*/ 24 w 123"/>
                    <a:gd name="T35" fmla="*/ 45 h 129"/>
                    <a:gd name="T36" fmla="*/ 17 w 123"/>
                    <a:gd name="T37" fmla="*/ 48 h 129"/>
                    <a:gd name="T38" fmla="*/ 13 w 123"/>
                    <a:gd name="T39" fmla="*/ 59 h 129"/>
                    <a:gd name="T40" fmla="*/ 17 w 123"/>
                    <a:gd name="T41" fmla="*/ 70 h 129"/>
                    <a:gd name="T42" fmla="*/ 13 w 123"/>
                    <a:gd name="T43" fmla="*/ 73 h 129"/>
                    <a:gd name="T44" fmla="*/ 3 w 123"/>
                    <a:gd name="T45" fmla="*/ 75 h 129"/>
                    <a:gd name="T46" fmla="*/ 0 w 123"/>
                    <a:gd name="T47" fmla="*/ 84 h 129"/>
                    <a:gd name="T48" fmla="*/ 5 w 123"/>
                    <a:gd name="T49" fmla="*/ 90 h 129"/>
                    <a:gd name="T50" fmla="*/ 7 w 123"/>
                    <a:gd name="T51" fmla="*/ 97 h 129"/>
                    <a:gd name="T52" fmla="*/ 7 w 123"/>
                    <a:gd name="T53" fmla="*/ 102 h 129"/>
                    <a:gd name="T54" fmla="*/ 5 w 123"/>
                    <a:gd name="T55" fmla="*/ 109 h 129"/>
                    <a:gd name="T56" fmla="*/ 5 w 123"/>
                    <a:gd name="T57" fmla="*/ 118 h 129"/>
                    <a:gd name="T58" fmla="*/ 11 w 123"/>
                    <a:gd name="T59" fmla="*/ 124 h 129"/>
                    <a:gd name="T60" fmla="*/ 18 w 123"/>
                    <a:gd name="T61" fmla="*/ 122 h 129"/>
                    <a:gd name="T62" fmla="*/ 28 w 123"/>
                    <a:gd name="T63" fmla="*/ 113 h 129"/>
                    <a:gd name="T64" fmla="*/ 36 w 123"/>
                    <a:gd name="T65" fmla="*/ 109 h 129"/>
                    <a:gd name="T66" fmla="*/ 39 w 123"/>
                    <a:gd name="T67" fmla="*/ 97 h 129"/>
                    <a:gd name="T68" fmla="*/ 45 w 123"/>
                    <a:gd name="T69" fmla="*/ 93 h 129"/>
                    <a:gd name="T70" fmla="*/ 49 w 123"/>
                    <a:gd name="T71" fmla="*/ 97 h 129"/>
                    <a:gd name="T72" fmla="*/ 51 w 123"/>
                    <a:gd name="T73" fmla="*/ 109 h 129"/>
                    <a:gd name="T74" fmla="*/ 49 w 123"/>
                    <a:gd name="T75" fmla="*/ 120 h 129"/>
                    <a:gd name="T76" fmla="*/ 49 w 123"/>
                    <a:gd name="T77" fmla="*/ 122 h 129"/>
                    <a:gd name="T78" fmla="*/ 51 w 123"/>
                    <a:gd name="T79" fmla="*/ 122 h 129"/>
                    <a:gd name="T80" fmla="*/ 60 w 123"/>
                    <a:gd name="T81" fmla="*/ 113 h 129"/>
                    <a:gd name="T82" fmla="*/ 68 w 123"/>
                    <a:gd name="T83" fmla="*/ 105 h 129"/>
                    <a:gd name="T84" fmla="*/ 73 w 123"/>
                    <a:gd name="T85" fmla="*/ 98 h 129"/>
                    <a:gd name="T86" fmla="*/ 75 w 123"/>
                    <a:gd name="T87" fmla="*/ 88 h 129"/>
                    <a:gd name="T88" fmla="*/ 73 w 123"/>
                    <a:gd name="T89" fmla="*/ 75 h 129"/>
                    <a:gd name="T90" fmla="*/ 73 w 123"/>
                    <a:gd name="T91" fmla="*/ 68 h 129"/>
                    <a:gd name="T92" fmla="*/ 77 w 123"/>
                    <a:gd name="T93" fmla="*/ 63 h 129"/>
                    <a:gd name="T94" fmla="*/ 85 w 123"/>
                    <a:gd name="T95" fmla="*/ 63 h 129"/>
                    <a:gd name="T96" fmla="*/ 90 w 123"/>
                    <a:gd name="T97" fmla="*/ 61 h 129"/>
                    <a:gd name="T98" fmla="*/ 92 w 123"/>
                    <a:gd name="T99" fmla="*/ 52 h 129"/>
                    <a:gd name="T100" fmla="*/ 88 w 123"/>
                    <a:gd name="T101" fmla="*/ 43 h 129"/>
                    <a:gd name="T102" fmla="*/ 88 w 123"/>
                    <a:gd name="T103" fmla="*/ 38 h 129"/>
                    <a:gd name="T104" fmla="*/ 96 w 123"/>
                    <a:gd name="T105" fmla="*/ 34 h 129"/>
                    <a:gd name="T106" fmla="*/ 105 w 123"/>
                    <a:gd name="T107" fmla="*/ 32 h 129"/>
                    <a:gd name="T108" fmla="*/ 117 w 123"/>
                    <a:gd name="T109" fmla="*/ 30 h 129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0" t="0" r="r" b="b"/>
                  <a:pathLst>
                    <a:path w="123" h="129">
                      <a:moveTo>
                        <a:pt x="117" y="31"/>
                      </a:moveTo>
                      <a:lnTo>
                        <a:pt x="123" y="21"/>
                      </a:lnTo>
                      <a:lnTo>
                        <a:pt x="121" y="9"/>
                      </a:lnTo>
                      <a:lnTo>
                        <a:pt x="111" y="2"/>
                      </a:lnTo>
                      <a:lnTo>
                        <a:pt x="102" y="0"/>
                      </a:lnTo>
                      <a:lnTo>
                        <a:pt x="96" y="7"/>
                      </a:lnTo>
                      <a:lnTo>
                        <a:pt x="88" y="19"/>
                      </a:lnTo>
                      <a:lnTo>
                        <a:pt x="81" y="19"/>
                      </a:lnTo>
                      <a:lnTo>
                        <a:pt x="71" y="16"/>
                      </a:lnTo>
                      <a:lnTo>
                        <a:pt x="66" y="18"/>
                      </a:lnTo>
                      <a:lnTo>
                        <a:pt x="64" y="26"/>
                      </a:lnTo>
                      <a:lnTo>
                        <a:pt x="60" y="33"/>
                      </a:lnTo>
                      <a:lnTo>
                        <a:pt x="51" y="35"/>
                      </a:lnTo>
                      <a:lnTo>
                        <a:pt x="45" y="33"/>
                      </a:lnTo>
                      <a:lnTo>
                        <a:pt x="41" y="35"/>
                      </a:lnTo>
                      <a:lnTo>
                        <a:pt x="41" y="45"/>
                      </a:lnTo>
                      <a:lnTo>
                        <a:pt x="37" y="47"/>
                      </a:lnTo>
                      <a:lnTo>
                        <a:pt x="24" y="47"/>
                      </a:lnTo>
                      <a:lnTo>
                        <a:pt x="17" y="50"/>
                      </a:lnTo>
                      <a:lnTo>
                        <a:pt x="13" y="61"/>
                      </a:lnTo>
                      <a:lnTo>
                        <a:pt x="17" y="73"/>
                      </a:lnTo>
                      <a:lnTo>
                        <a:pt x="13" y="76"/>
                      </a:lnTo>
                      <a:lnTo>
                        <a:pt x="3" y="78"/>
                      </a:lnTo>
                      <a:lnTo>
                        <a:pt x="0" y="87"/>
                      </a:lnTo>
                      <a:lnTo>
                        <a:pt x="5" y="94"/>
                      </a:lnTo>
                      <a:lnTo>
                        <a:pt x="7" y="101"/>
                      </a:lnTo>
                      <a:lnTo>
                        <a:pt x="7" y="106"/>
                      </a:lnTo>
                      <a:lnTo>
                        <a:pt x="5" y="113"/>
                      </a:lnTo>
                      <a:lnTo>
                        <a:pt x="5" y="123"/>
                      </a:lnTo>
                      <a:lnTo>
                        <a:pt x="11" y="129"/>
                      </a:lnTo>
                      <a:lnTo>
                        <a:pt x="18" y="127"/>
                      </a:lnTo>
                      <a:lnTo>
                        <a:pt x="28" y="118"/>
                      </a:lnTo>
                      <a:lnTo>
                        <a:pt x="36" y="113"/>
                      </a:lnTo>
                      <a:lnTo>
                        <a:pt x="39" y="101"/>
                      </a:lnTo>
                      <a:lnTo>
                        <a:pt x="45" y="97"/>
                      </a:lnTo>
                      <a:lnTo>
                        <a:pt x="49" y="101"/>
                      </a:lnTo>
                      <a:lnTo>
                        <a:pt x="51" y="113"/>
                      </a:lnTo>
                      <a:lnTo>
                        <a:pt x="49" y="125"/>
                      </a:lnTo>
                      <a:lnTo>
                        <a:pt x="49" y="127"/>
                      </a:lnTo>
                      <a:lnTo>
                        <a:pt x="51" y="127"/>
                      </a:lnTo>
                      <a:lnTo>
                        <a:pt x="60" y="118"/>
                      </a:lnTo>
                      <a:lnTo>
                        <a:pt x="68" y="109"/>
                      </a:lnTo>
                      <a:lnTo>
                        <a:pt x="73" y="102"/>
                      </a:lnTo>
                      <a:lnTo>
                        <a:pt x="75" y="92"/>
                      </a:lnTo>
                      <a:lnTo>
                        <a:pt x="73" y="78"/>
                      </a:lnTo>
                      <a:lnTo>
                        <a:pt x="73" y="71"/>
                      </a:lnTo>
                      <a:lnTo>
                        <a:pt x="77" y="66"/>
                      </a:lnTo>
                      <a:lnTo>
                        <a:pt x="85" y="66"/>
                      </a:lnTo>
                      <a:lnTo>
                        <a:pt x="90" y="63"/>
                      </a:lnTo>
                      <a:lnTo>
                        <a:pt x="92" y="54"/>
                      </a:lnTo>
                      <a:lnTo>
                        <a:pt x="88" y="45"/>
                      </a:lnTo>
                      <a:lnTo>
                        <a:pt x="88" y="40"/>
                      </a:lnTo>
                      <a:lnTo>
                        <a:pt x="96" y="35"/>
                      </a:lnTo>
                      <a:lnTo>
                        <a:pt x="105" y="33"/>
                      </a:lnTo>
                      <a:lnTo>
                        <a:pt x="117" y="31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39" name="Freeform 58"/>
                <p:cNvSpPr>
                  <a:spLocks/>
                </p:cNvSpPr>
                <p:nvPr/>
              </p:nvSpPr>
              <p:spPr bwMode="auto">
                <a:xfrm>
                  <a:off x="2107" y="964"/>
                  <a:ext cx="17" cy="23"/>
                </a:xfrm>
                <a:custGeom>
                  <a:avLst/>
                  <a:gdLst>
                    <a:gd name="T0" fmla="*/ 9 w 17"/>
                    <a:gd name="T1" fmla="*/ 0 h 23"/>
                    <a:gd name="T2" fmla="*/ 2 w 17"/>
                    <a:gd name="T3" fmla="*/ 4 h 23"/>
                    <a:gd name="T4" fmla="*/ 0 w 17"/>
                    <a:gd name="T5" fmla="*/ 9 h 23"/>
                    <a:gd name="T6" fmla="*/ 0 w 17"/>
                    <a:gd name="T7" fmla="*/ 17 h 23"/>
                    <a:gd name="T8" fmla="*/ 9 w 17"/>
                    <a:gd name="T9" fmla="*/ 23 h 23"/>
                    <a:gd name="T10" fmla="*/ 17 w 17"/>
                    <a:gd name="T11" fmla="*/ 17 h 23"/>
                    <a:gd name="T12" fmla="*/ 17 w 17"/>
                    <a:gd name="T13" fmla="*/ 9 h 23"/>
                    <a:gd name="T14" fmla="*/ 9 w 17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7" h="23">
                      <a:moveTo>
                        <a:pt x="9" y="0"/>
                      </a:moveTo>
                      <a:lnTo>
                        <a:pt x="2" y="4"/>
                      </a:lnTo>
                      <a:lnTo>
                        <a:pt x="0" y="9"/>
                      </a:lnTo>
                      <a:lnTo>
                        <a:pt x="0" y="17"/>
                      </a:lnTo>
                      <a:lnTo>
                        <a:pt x="9" y="23"/>
                      </a:lnTo>
                      <a:lnTo>
                        <a:pt x="17" y="17"/>
                      </a:lnTo>
                      <a:lnTo>
                        <a:pt x="17" y="9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0" name="Freeform 59"/>
                <p:cNvSpPr>
                  <a:spLocks/>
                </p:cNvSpPr>
                <p:nvPr/>
              </p:nvSpPr>
              <p:spPr bwMode="auto">
                <a:xfrm>
                  <a:off x="2203" y="1003"/>
                  <a:ext cx="21" cy="27"/>
                </a:xfrm>
                <a:custGeom>
                  <a:avLst/>
                  <a:gdLst>
                    <a:gd name="T0" fmla="*/ 8 w 21"/>
                    <a:gd name="T1" fmla="*/ 27 h 28"/>
                    <a:gd name="T2" fmla="*/ 0 w 21"/>
                    <a:gd name="T3" fmla="*/ 21 h 28"/>
                    <a:gd name="T4" fmla="*/ 2 w 21"/>
                    <a:gd name="T5" fmla="*/ 10 h 28"/>
                    <a:gd name="T6" fmla="*/ 4 w 21"/>
                    <a:gd name="T7" fmla="*/ 5 h 28"/>
                    <a:gd name="T8" fmla="*/ 12 w 21"/>
                    <a:gd name="T9" fmla="*/ 0 h 28"/>
                    <a:gd name="T10" fmla="*/ 17 w 21"/>
                    <a:gd name="T11" fmla="*/ 5 h 28"/>
                    <a:gd name="T12" fmla="*/ 21 w 21"/>
                    <a:gd name="T13" fmla="*/ 21 h 28"/>
                    <a:gd name="T14" fmla="*/ 8 w 21"/>
                    <a:gd name="T15" fmla="*/ 27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1" h="28">
                      <a:moveTo>
                        <a:pt x="8" y="28"/>
                      </a:moveTo>
                      <a:lnTo>
                        <a:pt x="0" y="22"/>
                      </a:lnTo>
                      <a:lnTo>
                        <a:pt x="2" y="10"/>
                      </a:lnTo>
                      <a:lnTo>
                        <a:pt x="4" y="5"/>
                      </a:lnTo>
                      <a:lnTo>
                        <a:pt x="12" y="0"/>
                      </a:lnTo>
                      <a:lnTo>
                        <a:pt x="17" y="5"/>
                      </a:lnTo>
                      <a:lnTo>
                        <a:pt x="21" y="22"/>
                      </a:lnTo>
                      <a:lnTo>
                        <a:pt x="8" y="28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1" name="Freeform 60"/>
                <p:cNvSpPr>
                  <a:spLocks/>
                </p:cNvSpPr>
                <p:nvPr/>
              </p:nvSpPr>
              <p:spPr bwMode="auto">
                <a:xfrm>
                  <a:off x="2228" y="1017"/>
                  <a:ext cx="32" cy="34"/>
                </a:xfrm>
                <a:custGeom>
                  <a:avLst/>
                  <a:gdLst>
                    <a:gd name="T0" fmla="*/ 9 w 32"/>
                    <a:gd name="T1" fmla="*/ 0 h 36"/>
                    <a:gd name="T2" fmla="*/ 17 w 32"/>
                    <a:gd name="T3" fmla="*/ 2 h 36"/>
                    <a:gd name="T4" fmla="*/ 23 w 32"/>
                    <a:gd name="T5" fmla="*/ 9 h 36"/>
                    <a:gd name="T6" fmla="*/ 32 w 32"/>
                    <a:gd name="T7" fmla="*/ 18 h 36"/>
                    <a:gd name="T8" fmla="*/ 32 w 32"/>
                    <a:gd name="T9" fmla="*/ 31 h 36"/>
                    <a:gd name="T10" fmla="*/ 21 w 32"/>
                    <a:gd name="T11" fmla="*/ 34 h 36"/>
                    <a:gd name="T12" fmla="*/ 9 w 32"/>
                    <a:gd name="T13" fmla="*/ 34 h 36"/>
                    <a:gd name="T14" fmla="*/ 0 w 32"/>
                    <a:gd name="T15" fmla="*/ 27 h 36"/>
                    <a:gd name="T16" fmla="*/ 0 w 32"/>
                    <a:gd name="T17" fmla="*/ 25 h 36"/>
                    <a:gd name="T18" fmla="*/ 9 w 32"/>
                    <a:gd name="T19" fmla="*/ 20 h 36"/>
                    <a:gd name="T20" fmla="*/ 11 w 32"/>
                    <a:gd name="T21" fmla="*/ 16 h 36"/>
                    <a:gd name="T22" fmla="*/ 9 w 32"/>
                    <a:gd name="T23" fmla="*/ 0 h 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2" h="36">
                      <a:moveTo>
                        <a:pt x="9" y="0"/>
                      </a:moveTo>
                      <a:lnTo>
                        <a:pt x="17" y="2"/>
                      </a:lnTo>
                      <a:lnTo>
                        <a:pt x="23" y="10"/>
                      </a:lnTo>
                      <a:lnTo>
                        <a:pt x="32" y="19"/>
                      </a:lnTo>
                      <a:lnTo>
                        <a:pt x="32" y="33"/>
                      </a:lnTo>
                      <a:lnTo>
                        <a:pt x="21" y="36"/>
                      </a:lnTo>
                      <a:lnTo>
                        <a:pt x="9" y="36"/>
                      </a:lnTo>
                      <a:lnTo>
                        <a:pt x="0" y="29"/>
                      </a:lnTo>
                      <a:lnTo>
                        <a:pt x="0" y="26"/>
                      </a:lnTo>
                      <a:lnTo>
                        <a:pt x="9" y="21"/>
                      </a:lnTo>
                      <a:lnTo>
                        <a:pt x="11" y="17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2" name="Freeform 61"/>
                <p:cNvSpPr>
                  <a:spLocks/>
                </p:cNvSpPr>
                <p:nvPr/>
              </p:nvSpPr>
              <p:spPr bwMode="auto">
                <a:xfrm>
                  <a:off x="2296" y="980"/>
                  <a:ext cx="36" cy="28"/>
                </a:xfrm>
                <a:custGeom>
                  <a:avLst/>
                  <a:gdLst>
                    <a:gd name="T0" fmla="*/ 0 w 36"/>
                    <a:gd name="T1" fmla="*/ 26 h 29"/>
                    <a:gd name="T2" fmla="*/ 0 w 36"/>
                    <a:gd name="T3" fmla="*/ 23 h 29"/>
                    <a:gd name="T4" fmla="*/ 7 w 36"/>
                    <a:gd name="T5" fmla="*/ 16 h 29"/>
                    <a:gd name="T6" fmla="*/ 11 w 36"/>
                    <a:gd name="T7" fmla="*/ 1 h 29"/>
                    <a:gd name="T8" fmla="*/ 17 w 36"/>
                    <a:gd name="T9" fmla="*/ 0 h 29"/>
                    <a:gd name="T10" fmla="*/ 23 w 36"/>
                    <a:gd name="T11" fmla="*/ 8 h 29"/>
                    <a:gd name="T12" fmla="*/ 36 w 36"/>
                    <a:gd name="T13" fmla="*/ 14 h 29"/>
                    <a:gd name="T14" fmla="*/ 34 w 36"/>
                    <a:gd name="T15" fmla="*/ 19 h 29"/>
                    <a:gd name="T16" fmla="*/ 25 w 36"/>
                    <a:gd name="T17" fmla="*/ 21 h 29"/>
                    <a:gd name="T18" fmla="*/ 25 w 36"/>
                    <a:gd name="T19" fmla="*/ 28 h 29"/>
                    <a:gd name="T20" fmla="*/ 13 w 36"/>
                    <a:gd name="T21" fmla="*/ 26 h 29"/>
                    <a:gd name="T22" fmla="*/ 0 w 36"/>
                    <a:gd name="T23" fmla="*/ 26 h 2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6" h="29">
                      <a:moveTo>
                        <a:pt x="0" y="27"/>
                      </a:moveTo>
                      <a:lnTo>
                        <a:pt x="0" y="24"/>
                      </a:lnTo>
                      <a:lnTo>
                        <a:pt x="7" y="17"/>
                      </a:lnTo>
                      <a:lnTo>
                        <a:pt x="11" y="1"/>
                      </a:lnTo>
                      <a:lnTo>
                        <a:pt x="17" y="0"/>
                      </a:lnTo>
                      <a:lnTo>
                        <a:pt x="23" y="8"/>
                      </a:lnTo>
                      <a:lnTo>
                        <a:pt x="36" y="15"/>
                      </a:lnTo>
                      <a:lnTo>
                        <a:pt x="34" y="20"/>
                      </a:lnTo>
                      <a:lnTo>
                        <a:pt x="25" y="22"/>
                      </a:lnTo>
                      <a:lnTo>
                        <a:pt x="25" y="29"/>
                      </a:lnTo>
                      <a:lnTo>
                        <a:pt x="13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3" name="Freeform 62"/>
                <p:cNvSpPr>
                  <a:spLocks/>
                </p:cNvSpPr>
                <p:nvPr/>
              </p:nvSpPr>
              <p:spPr bwMode="auto">
                <a:xfrm>
                  <a:off x="2300" y="946"/>
                  <a:ext cx="5" cy="12"/>
                </a:xfrm>
                <a:custGeom>
                  <a:avLst/>
                  <a:gdLst>
                    <a:gd name="T0" fmla="*/ 3 w 5"/>
                    <a:gd name="T1" fmla="*/ 0 h 12"/>
                    <a:gd name="T2" fmla="*/ 0 w 5"/>
                    <a:gd name="T3" fmla="*/ 2 h 12"/>
                    <a:gd name="T4" fmla="*/ 2 w 5"/>
                    <a:gd name="T5" fmla="*/ 10 h 12"/>
                    <a:gd name="T6" fmla="*/ 5 w 5"/>
                    <a:gd name="T7" fmla="*/ 12 h 12"/>
                    <a:gd name="T8" fmla="*/ 5 w 5"/>
                    <a:gd name="T9" fmla="*/ 7 h 12"/>
                    <a:gd name="T10" fmla="*/ 3 w 5"/>
                    <a:gd name="T11" fmla="*/ 0 h 1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" h="12">
                      <a:moveTo>
                        <a:pt x="3" y="0"/>
                      </a:move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5" y="12"/>
                      </a:lnTo>
                      <a:lnTo>
                        <a:pt x="5" y="7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4" name="Freeform 63"/>
                <p:cNvSpPr>
                  <a:spLocks/>
                </p:cNvSpPr>
                <p:nvPr/>
              </p:nvSpPr>
              <p:spPr bwMode="auto">
                <a:xfrm>
                  <a:off x="2311" y="941"/>
                  <a:ext cx="11" cy="21"/>
                </a:xfrm>
                <a:custGeom>
                  <a:avLst/>
                  <a:gdLst>
                    <a:gd name="T0" fmla="*/ 2 w 11"/>
                    <a:gd name="T1" fmla="*/ 2 h 21"/>
                    <a:gd name="T2" fmla="*/ 0 w 11"/>
                    <a:gd name="T3" fmla="*/ 5 h 21"/>
                    <a:gd name="T4" fmla="*/ 8 w 11"/>
                    <a:gd name="T5" fmla="*/ 21 h 21"/>
                    <a:gd name="T6" fmla="*/ 11 w 11"/>
                    <a:gd name="T7" fmla="*/ 17 h 21"/>
                    <a:gd name="T8" fmla="*/ 10 w 11"/>
                    <a:gd name="T9" fmla="*/ 5 h 21"/>
                    <a:gd name="T10" fmla="*/ 10 w 11"/>
                    <a:gd name="T11" fmla="*/ 0 h 21"/>
                    <a:gd name="T12" fmla="*/ 2 w 11"/>
                    <a:gd name="T13" fmla="*/ 2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1" h="21">
                      <a:moveTo>
                        <a:pt x="2" y="2"/>
                      </a:moveTo>
                      <a:lnTo>
                        <a:pt x="0" y="5"/>
                      </a:lnTo>
                      <a:lnTo>
                        <a:pt x="8" y="21"/>
                      </a:lnTo>
                      <a:lnTo>
                        <a:pt x="11" y="17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5" name="Freeform 64"/>
                <p:cNvSpPr>
                  <a:spLocks/>
                </p:cNvSpPr>
                <p:nvPr/>
              </p:nvSpPr>
              <p:spPr bwMode="auto">
                <a:xfrm>
                  <a:off x="2328" y="934"/>
                  <a:ext cx="30" cy="35"/>
                </a:xfrm>
                <a:custGeom>
                  <a:avLst/>
                  <a:gdLst>
                    <a:gd name="T0" fmla="*/ 8 w 30"/>
                    <a:gd name="T1" fmla="*/ 15 h 36"/>
                    <a:gd name="T2" fmla="*/ 4 w 30"/>
                    <a:gd name="T3" fmla="*/ 9 h 36"/>
                    <a:gd name="T4" fmla="*/ 6 w 30"/>
                    <a:gd name="T5" fmla="*/ 2 h 36"/>
                    <a:gd name="T6" fmla="*/ 15 w 30"/>
                    <a:gd name="T7" fmla="*/ 0 h 36"/>
                    <a:gd name="T8" fmla="*/ 27 w 30"/>
                    <a:gd name="T9" fmla="*/ 3 h 36"/>
                    <a:gd name="T10" fmla="*/ 30 w 30"/>
                    <a:gd name="T11" fmla="*/ 14 h 36"/>
                    <a:gd name="T12" fmla="*/ 27 w 30"/>
                    <a:gd name="T13" fmla="*/ 18 h 36"/>
                    <a:gd name="T14" fmla="*/ 17 w 30"/>
                    <a:gd name="T15" fmla="*/ 20 h 36"/>
                    <a:gd name="T16" fmla="*/ 11 w 30"/>
                    <a:gd name="T17" fmla="*/ 23 h 36"/>
                    <a:gd name="T18" fmla="*/ 11 w 30"/>
                    <a:gd name="T19" fmla="*/ 35 h 36"/>
                    <a:gd name="T20" fmla="*/ 4 w 30"/>
                    <a:gd name="T21" fmla="*/ 35 h 36"/>
                    <a:gd name="T22" fmla="*/ 0 w 30"/>
                    <a:gd name="T23" fmla="*/ 27 h 36"/>
                    <a:gd name="T24" fmla="*/ 8 w 30"/>
                    <a:gd name="T25" fmla="*/ 15 h 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0" h="36">
                      <a:moveTo>
                        <a:pt x="8" y="15"/>
                      </a:moveTo>
                      <a:lnTo>
                        <a:pt x="4" y="9"/>
                      </a:lnTo>
                      <a:lnTo>
                        <a:pt x="6" y="2"/>
                      </a:lnTo>
                      <a:lnTo>
                        <a:pt x="15" y="0"/>
                      </a:lnTo>
                      <a:lnTo>
                        <a:pt x="27" y="3"/>
                      </a:lnTo>
                      <a:lnTo>
                        <a:pt x="30" y="14"/>
                      </a:lnTo>
                      <a:lnTo>
                        <a:pt x="27" y="19"/>
                      </a:lnTo>
                      <a:lnTo>
                        <a:pt x="17" y="21"/>
                      </a:lnTo>
                      <a:lnTo>
                        <a:pt x="11" y="24"/>
                      </a:lnTo>
                      <a:lnTo>
                        <a:pt x="11" y="36"/>
                      </a:lnTo>
                      <a:lnTo>
                        <a:pt x="4" y="36"/>
                      </a:lnTo>
                      <a:lnTo>
                        <a:pt x="0" y="28"/>
                      </a:lnTo>
                      <a:lnTo>
                        <a:pt x="8" y="15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6" name="Freeform 65"/>
                <p:cNvSpPr>
                  <a:spLocks/>
                </p:cNvSpPr>
                <p:nvPr/>
              </p:nvSpPr>
              <p:spPr bwMode="auto">
                <a:xfrm>
                  <a:off x="2360" y="968"/>
                  <a:ext cx="15" cy="17"/>
                </a:xfrm>
                <a:custGeom>
                  <a:avLst/>
                  <a:gdLst>
                    <a:gd name="T0" fmla="*/ 10 w 15"/>
                    <a:gd name="T1" fmla="*/ 0 h 17"/>
                    <a:gd name="T2" fmla="*/ 0 w 15"/>
                    <a:gd name="T3" fmla="*/ 3 h 17"/>
                    <a:gd name="T4" fmla="*/ 0 w 15"/>
                    <a:gd name="T5" fmla="*/ 10 h 17"/>
                    <a:gd name="T6" fmla="*/ 6 w 15"/>
                    <a:gd name="T7" fmla="*/ 12 h 17"/>
                    <a:gd name="T8" fmla="*/ 12 w 15"/>
                    <a:gd name="T9" fmla="*/ 17 h 17"/>
                    <a:gd name="T10" fmla="*/ 13 w 15"/>
                    <a:gd name="T11" fmla="*/ 15 h 17"/>
                    <a:gd name="T12" fmla="*/ 15 w 15"/>
                    <a:gd name="T13" fmla="*/ 3 h 17"/>
                    <a:gd name="T14" fmla="*/ 10 w 15"/>
                    <a:gd name="T15" fmla="*/ 0 h 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" h="17">
                      <a:moveTo>
                        <a:pt x="10" y="0"/>
                      </a:moveTo>
                      <a:lnTo>
                        <a:pt x="0" y="3"/>
                      </a:lnTo>
                      <a:lnTo>
                        <a:pt x="0" y="10"/>
                      </a:lnTo>
                      <a:lnTo>
                        <a:pt x="6" y="12"/>
                      </a:lnTo>
                      <a:lnTo>
                        <a:pt x="12" y="17"/>
                      </a:lnTo>
                      <a:lnTo>
                        <a:pt x="13" y="15"/>
                      </a:lnTo>
                      <a:lnTo>
                        <a:pt x="15" y="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7" name="Freeform 66"/>
                <p:cNvSpPr>
                  <a:spLocks/>
                </p:cNvSpPr>
                <p:nvPr/>
              </p:nvSpPr>
              <p:spPr bwMode="auto">
                <a:xfrm>
                  <a:off x="2377" y="948"/>
                  <a:ext cx="13" cy="12"/>
                </a:xfrm>
                <a:custGeom>
                  <a:avLst/>
                  <a:gdLst>
                    <a:gd name="T0" fmla="*/ 0 w 13"/>
                    <a:gd name="T1" fmla="*/ 10 h 12"/>
                    <a:gd name="T2" fmla="*/ 0 w 13"/>
                    <a:gd name="T3" fmla="*/ 5 h 12"/>
                    <a:gd name="T4" fmla="*/ 6 w 13"/>
                    <a:gd name="T5" fmla="*/ 5 h 12"/>
                    <a:gd name="T6" fmla="*/ 10 w 13"/>
                    <a:gd name="T7" fmla="*/ 0 h 12"/>
                    <a:gd name="T8" fmla="*/ 13 w 13"/>
                    <a:gd name="T9" fmla="*/ 3 h 12"/>
                    <a:gd name="T10" fmla="*/ 12 w 13"/>
                    <a:gd name="T11" fmla="*/ 12 h 12"/>
                    <a:gd name="T12" fmla="*/ 0 w 13"/>
                    <a:gd name="T13" fmla="*/ 10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3" h="12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10" y="0"/>
                      </a:lnTo>
                      <a:lnTo>
                        <a:pt x="13" y="3"/>
                      </a:lnTo>
                      <a:lnTo>
                        <a:pt x="12" y="12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8" name="Freeform 67"/>
                <p:cNvSpPr>
                  <a:spLocks/>
                </p:cNvSpPr>
                <p:nvPr/>
              </p:nvSpPr>
              <p:spPr bwMode="auto">
                <a:xfrm>
                  <a:off x="2389" y="958"/>
                  <a:ext cx="43" cy="41"/>
                </a:xfrm>
                <a:custGeom>
                  <a:avLst/>
                  <a:gdLst>
                    <a:gd name="T0" fmla="*/ 0 w 43"/>
                    <a:gd name="T1" fmla="*/ 18 h 43"/>
                    <a:gd name="T2" fmla="*/ 0 w 43"/>
                    <a:gd name="T3" fmla="*/ 13 h 43"/>
                    <a:gd name="T4" fmla="*/ 3 w 43"/>
                    <a:gd name="T5" fmla="*/ 13 h 43"/>
                    <a:gd name="T6" fmla="*/ 11 w 43"/>
                    <a:gd name="T7" fmla="*/ 7 h 43"/>
                    <a:gd name="T8" fmla="*/ 18 w 43"/>
                    <a:gd name="T9" fmla="*/ 0 h 43"/>
                    <a:gd name="T10" fmla="*/ 28 w 43"/>
                    <a:gd name="T11" fmla="*/ 2 h 43"/>
                    <a:gd name="T12" fmla="*/ 39 w 43"/>
                    <a:gd name="T13" fmla="*/ 11 h 43"/>
                    <a:gd name="T14" fmla="*/ 41 w 43"/>
                    <a:gd name="T15" fmla="*/ 22 h 43"/>
                    <a:gd name="T16" fmla="*/ 43 w 43"/>
                    <a:gd name="T17" fmla="*/ 30 h 43"/>
                    <a:gd name="T18" fmla="*/ 39 w 43"/>
                    <a:gd name="T19" fmla="*/ 36 h 43"/>
                    <a:gd name="T20" fmla="*/ 37 w 43"/>
                    <a:gd name="T21" fmla="*/ 36 h 43"/>
                    <a:gd name="T22" fmla="*/ 34 w 43"/>
                    <a:gd name="T23" fmla="*/ 38 h 43"/>
                    <a:gd name="T24" fmla="*/ 26 w 43"/>
                    <a:gd name="T25" fmla="*/ 36 h 43"/>
                    <a:gd name="T26" fmla="*/ 22 w 43"/>
                    <a:gd name="T27" fmla="*/ 38 h 43"/>
                    <a:gd name="T28" fmla="*/ 15 w 43"/>
                    <a:gd name="T29" fmla="*/ 41 h 43"/>
                    <a:gd name="T30" fmla="*/ 11 w 43"/>
                    <a:gd name="T31" fmla="*/ 40 h 43"/>
                    <a:gd name="T32" fmla="*/ 9 w 43"/>
                    <a:gd name="T33" fmla="*/ 33 h 43"/>
                    <a:gd name="T34" fmla="*/ 5 w 43"/>
                    <a:gd name="T35" fmla="*/ 25 h 43"/>
                    <a:gd name="T36" fmla="*/ 0 w 43"/>
                    <a:gd name="T37" fmla="*/ 18 h 4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3" h="43"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3" y="14"/>
                      </a:lnTo>
                      <a:lnTo>
                        <a:pt x="11" y="7"/>
                      </a:lnTo>
                      <a:lnTo>
                        <a:pt x="18" y="0"/>
                      </a:lnTo>
                      <a:lnTo>
                        <a:pt x="28" y="2"/>
                      </a:lnTo>
                      <a:lnTo>
                        <a:pt x="39" y="12"/>
                      </a:lnTo>
                      <a:lnTo>
                        <a:pt x="41" y="23"/>
                      </a:lnTo>
                      <a:lnTo>
                        <a:pt x="43" y="31"/>
                      </a:lnTo>
                      <a:lnTo>
                        <a:pt x="39" y="38"/>
                      </a:lnTo>
                      <a:lnTo>
                        <a:pt x="37" y="38"/>
                      </a:lnTo>
                      <a:lnTo>
                        <a:pt x="34" y="40"/>
                      </a:lnTo>
                      <a:lnTo>
                        <a:pt x="26" y="38"/>
                      </a:lnTo>
                      <a:lnTo>
                        <a:pt x="22" y="40"/>
                      </a:lnTo>
                      <a:lnTo>
                        <a:pt x="15" y="43"/>
                      </a:lnTo>
                      <a:lnTo>
                        <a:pt x="11" y="42"/>
                      </a:lnTo>
                      <a:lnTo>
                        <a:pt x="9" y="35"/>
                      </a:lnTo>
                      <a:lnTo>
                        <a:pt x="5" y="26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49" name="Freeform 68"/>
                <p:cNvSpPr>
                  <a:spLocks/>
                </p:cNvSpPr>
                <p:nvPr/>
              </p:nvSpPr>
              <p:spPr bwMode="auto">
                <a:xfrm>
                  <a:off x="2423" y="934"/>
                  <a:ext cx="68" cy="60"/>
                </a:xfrm>
                <a:custGeom>
                  <a:avLst/>
                  <a:gdLst>
                    <a:gd name="T0" fmla="*/ 2 w 68"/>
                    <a:gd name="T1" fmla="*/ 3 h 62"/>
                    <a:gd name="T2" fmla="*/ 0 w 68"/>
                    <a:gd name="T3" fmla="*/ 14 h 62"/>
                    <a:gd name="T4" fmla="*/ 7 w 68"/>
                    <a:gd name="T5" fmla="*/ 27 h 62"/>
                    <a:gd name="T6" fmla="*/ 19 w 68"/>
                    <a:gd name="T7" fmla="*/ 37 h 62"/>
                    <a:gd name="T8" fmla="*/ 22 w 68"/>
                    <a:gd name="T9" fmla="*/ 52 h 62"/>
                    <a:gd name="T10" fmla="*/ 28 w 68"/>
                    <a:gd name="T11" fmla="*/ 57 h 62"/>
                    <a:gd name="T12" fmla="*/ 45 w 68"/>
                    <a:gd name="T13" fmla="*/ 60 h 62"/>
                    <a:gd name="T14" fmla="*/ 49 w 68"/>
                    <a:gd name="T15" fmla="*/ 55 h 62"/>
                    <a:gd name="T16" fmla="*/ 43 w 68"/>
                    <a:gd name="T17" fmla="*/ 35 h 62"/>
                    <a:gd name="T18" fmla="*/ 43 w 68"/>
                    <a:gd name="T19" fmla="*/ 25 h 62"/>
                    <a:gd name="T20" fmla="*/ 53 w 68"/>
                    <a:gd name="T21" fmla="*/ 25 h 62"/>
                    <a:gd name="T22" fmla="*/ 62 w 68"/>
                    <a:gd name="T23" fmla="*/ 18 h 62"/>
                    <a:gd name="T24" fmla="*/ 68 w 68"/>
                    <a:gd name="T25" fmla="*/ 14 h 62"/>
                    <a:gd name="T26" fmla="*/ 68 w 68"/>
                    <a:gd name="T27" fmla="*/ 5 h 62"/>
                    <a:gd name="T28" fmla="*/ 49 w 68"/>
                    <a:gd name="T29" fmla="*/ 9 h 62"/>
                    <a:gd name="T30" fmla="*/ 34 w 68"/>
                    <a:gd name="T31" fmla="*/ 9 h 62"/>
                    <a:gd name="T32" fmla="*/ 17 w 68"/>
                    <a:gd name="T33" fmla="*/ 3 h 62"/>
                    <a:gd name="T34" fmla="*/ 13 w 68"/>
                    <a:gd name="T35" fmla="*/ 0 h 62"/>
                    <a:gd name="T36" fmla="*/ 2 w 68"/>
                    <a:gd name="T37" fmla="*/ 3 h 6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8" h="62">
                      <a:moveTo>
                        <a:pt x="2" y="3"/>
                      </a:moveTo>
                      <a:lnTo>
                        <a:pt x="0" y="14"/>
                      </a:lnTo>
                      <a:lnTo>
                        <a:pt x="7" y="28"/>
                      </a:lnTo>
                      <a:lnTo>
                        <a:pt x="19" y="38"/>
                      </a:lnTo>
                      <a:lnTo>
                        <a:pt x="22" y="54"/>
                      </a:lnTo>
                      <a:lnTo>
                        <a:pt x="28" y="59"/>
                      </a:lnTo>
                      <a:lnTo>
                        <a:pt x="45" y="62"/>
                      </a:lnTo>
                      <a:lnTo>
                        <a:pt x="49" y="57"/>
                      </a:lnTo>
                      <a:lnTo>
                        <a:pt x="43" y="36"/>
                      </a:lnTo>
                      <a:lnTo>
                        <a:pt x="43" y="26"/>
                      </a:lnTo>
                      <a:lnTo>
                        <a:pt x="53" y="26"/>
                      </a:lnTo>
                      <a:lnTo>
                        <a:pt x="62" y="19"/>
                      </a:lnTo>
                      <a:lnTo>
                        <a:pt x="68" y="14"/>
                      </a:lnTo>
                      <a:lnTo>
                        <a:pt x="68" y="5"/>
                      </a:lnTo>
                      <a:lnTo>
                        <a:pt x="49" y="9"/>
                      </a:lnTo>
                      <a:lnTo>
                        <a:pt x="34" y="9"/>
                      </a:lnTo>
                      <a:lnTo>
                        <a:pt x="17" y="3"/>
                      </a:lnTo>
                      <a:lnTo>
                        <a:pt x="13" y="0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0" name="Freeform 69"/>
                <p:cNvSpPr>
                  <a:spLocks/>
                </p:cNvSpPr>
                <p:nvPr/>
              </p:nvSpPr>
              <p:spPr bwMode="auto">
                <a:xfrm>
                  <a:off x="2494" y="1005"/>
                  <a:ext cx="12" cy="10"/>
                </a:xfrm>
                <a:custGeom>
                  <a:avLst/>
                  <a:gdLst>
                    <a:gd name="T0" fmla="*/ 8 w 12"/>
                    <a:gd name="T1" fmla="*/ 0 h 10"/>
                    <a:gd name="T2" fmla="*/ 0 w 12"/>
                    <a:gd name="T3" fmla="*/ 1 h 10"/>
                    <a:gd name="T4" fmla="*/ 0 w 12"/>
                    <a:gd name="T5" fmla="*/ 8 h 10"/>
                    <a:gd name="T6" fmla="*/ 6 w 12"/>
                    <a:gd name="T7" fmla="*/ 10 h 10"/>
                    <a:gd name="T8" fmla="*/ 10 w 12"/>
                    <a:gd name="T9" fmla="*/ 8 h 10"/>
                    <a:gd name="T10" fmla="*/ 12 w 12"/>
                    <a:gd name="T11" fmla="*/ 3 h 10"/>
                    <a:gd name="T12" fmla="*/ 8 w 12"/>
                    <a:gd name="T13" fmla="*/ 0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2" h="10">
                      <a:moveTo>
                        <a:pt x="8" y="0"/>
                      </a:moveTo>
                      <a:lnTo>
                        <a:pt x="0" y="1"/>
                      </a:lnTo>
                      <a:lnTo>
                        <a:pt x="0" y="8"/>
                      </a:lnTo>
                      <a:lnTo>
                        <a:pt x="6" y="10"/>
                      </a:lnTo>
                      <a:lnTo>
                        <a:pt x="10" y="8"/>
                      </a:lnTo>
                      <a:lnTo>
                        <a:pt x="12" y="3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1" name="Freeform 70"/>
                <p:cNvSpPr>
                  <a:spLocks/>
                </p:cNvSpPr>
                <p:nvPr/>
              </p:nvSpPr>
              <p:spPr bwMode="auto">
                <a:xfrm>
                  <a:off x="2498" y="978"/>
                  <a:ext cx="34" cy="21"/>
                </a:xfrm>
                <a:custGeom>
                  <a:avLst/>
                  <a:gdLst>
                    <a:gd name="T0" fmla="*/ 31 w 34"/>
                    <a:gd name="T1" fmla="*/ 16 h 22"/>
                    <a:gd name="T2" fmla="*/ 34 w 34"/>
                    <a:gd name="T3" fmla="*/ 11 h 22"/>
                    <a:gd name="T4" fmla="*/ 31 w 34"/>
                    <a:gd name="T5" fmla="*/ 2 h 22"/>
                    <a:gd name="T6" fmla="*/ 21 w 34"/>
                    <a:gd name="T7" fmla="*/ 0 h 22"/>
                    <a:gd name="T8" fmla="*/ 10 w 34"/>
                    <a:gd name="T9" fmla="*/ 0 h 22"/>
                    <a:gd name="T10" fmla="*/ 2 w 34"/>
                    <a:gd name="T11" fmla="*/ 5 h 22"/>
                    <a:gd name="T12" fmla="*/ 0 w 34"/>
                    <a:gd name="T13" fmla="*/ 11 h 22"/>
                    <a:gd name="T14" fmla="*/ 6 w 34"/>
                    <a:gd name="T15" fmla="*/ 13 h 22"/>
                    <a:gd name="T16" fmla="*/ 15 w 34"/>
                    <a:gd name="T17" fmla="*/ 13 h 22"/>
                    <a:gd name="T18" fmla="*/ 19 w 34"/>
                    <a:gd name="T19" fmla="*/ 20 h 22"/>
                    <a:gd name="T20" fmla="*/ 27 w 34"/>
                    <a:gd name="T21" fmla="*/ 21 h 22"/>
                    <a:gd name="T22" fmla="*/ 31 w 34"/>
                    <a:gd name="T23" fmla="*/ 16 h 2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34" h="22">
                      <a:moveTo>
                        <a:pt x="31" y="17"/>
                      </a:moveTo>
                      <a:lnTo>
                        <a:pt x="34" y="12"/>
                      </a:lnTo>
                      <a:lnTo>
                        <a:pt x="31" y="2"/>
                      </a:lnTo>
                      <a:lnTo>
                        <a:pt x="21" y="0"/>
                      </a:lnTo>
                      <a:lnTo>
                        <a:pt x="10" y="0"/>
                      </a:lnTo>
                      <a:lnTo>
                        <a:pt x="2" y="5"/>
                      </a:lnTo>
                      <a:lnTo>
                        <a:pt x="0" y="12"/>
                      </a:lnTo>
                      <a:lnTo>
                        <a:pt x="6" y="14"/>
                      </a:lnTo>
                      <a:lnTo>
                        <a:pt x="15" y="14"/>
                      </a:lnTo>
                      <a:lnTo>
                        <a:pt x="19" y="21"/>
                      </a:lnTo>
                      <a:lnTo>
                        <a:pt x="27" y="22"/>
                      </a:lnTo>
                      <a:lnTo>
                        <a:pt x="31" y="17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2" name="Freeform 71"/>
                <p:cNvSpPr>
                  <a:spLocks/>
                </p:cNvSpPr>
                <p:nvPr/>
              </p:nvSpPr>
              <p:spPr bwMode="auto">
                <a:xfrm>
                  <a:off x="2415" y="912"/>
                  <a:ext cx="21" cy="9"/>
                </a:xfrm>
                <a:custGeom>
                  <a:avLst/>
                  <a:gdLst>
                    <a:gd name="T0" fmla="*/ 0 w 21"/>
                    <a:gd name="T1" fmla="*/ 2 h 9"/>
                    <a:gd name="T2" fmla="*/ 10 w 21"/>
                    <a:gd name="T3" fmla="*/ 0 h 9"/>
                    <a:gd name="T4" fmla="*/ 19 w 21"/>
                    <a:gd name="T5" fmla="*/ 0 h 9"/>
                    <a:gd name="T6" fmla="*/ 21 w 21"/>
                    <a:gd name="T7" fmla="*/ 7 h 9"/>
                    <a:gd name="T8" fmla="*/ 15 w 21"/>
                    <a:gd name="T9" fmla="*/ 9 h 9"/>
                    <a:gd name="T10" fmla="*/ 8 w 21"/>
                    <a:gd name="T11" fmla="*/ 7 h 9"/>
                    <a:gd name="T12" fmla="*/ 0 w 21"/>
                    <a:gd name="T13" fmla="*/ 2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1" h="9">
                      <a:moveTo>
                        <a:pt x="0" y="2"/>
                      </a:moveTo>
                      <a:lnTo>
                        <a:pt x="10" y="0"/>
                      </a:lnTo>
                      <a:lnTo>
                        <a:pt x="19" y="0"/>
                      </a:lnTo>
                      <a:lnTo>
                        <a:pt x="21" y="7"/>
                      </a:lnTo>
                      <a:lnTo>
                        <a:pt x="15" y="9"/>
                      </a:lnTo>
                      <a:lnTo>
                        <a:pt x="8" y="7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3" name="Freeform 72"/>
                <p:cNvSpPr>
                  <a:spLocks/>
                </p:cNvSpPr>
                <p:nvPr/>
              </p:nvSpPr>
              <p:spPr bwMode="auto">
                <a:xfrm>
                  <a:off x="2364" y="911"/>
                  <a:ext cx="30" cy="13"/>
                </a:xfrm>
                <a:custGeom>
                  <a:avLst/>
                  <a:gdLst>
                    <a:gd name="T0" fmla="*/ 30 w 30"/>
                    <a:gd name="T1" fmla="*/ 12 h 13"/>
                    <a:gd name="T2" fmla="*/ 30 w 30"/>
                    <a:gd name="T3" fmla="*/ 1 h 13"/>
                    <a:gd name="T4" fmla="*/ 23 w 30"/>
                    <a:gd name="T5" fmla="*/ 0 h 13"/>
                    <a:gd name="T6" fmla="*/ 6 w 30"/>
                    <a:gd name="T7" fmla="*/ 0 h 13"/>
                    <a:gd name="T8" fmla="*/ 0 w 30"/>
                    <a:gd name="T9" fmla="*/ 8 h 13"/>
                    <a:gd name="T10" fmla="*/ 4 w 30"/>
                    <a:gd name="T11" fmla="*/ 13 h 13"/>
                    <a:gd name="T12" fmla="*/ 17 w 30"/>
                    <a:gd name="T13" fmla="*/ 13 h 13"/>
                    <a:gd name="T14" fmla="*/ 30 w 30"/>
                    <a:gd name="T15" fmla="*/ 12 h 1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0" h="13">
                      <a:moveTo>
                        <a:pt x="30" y="12"/>
                      </a:moveTo>
                      <a:lnTo>
                        <a:pt x="30" y="1"/>
                      </a:lnTo>
                      <a:lnTo>
                        <a:pt x="23" y="0"/>
                      </a:lnTo>
                      <a:lnTo>
                        <a:pt x="6" y="0"/>
                      </a:lnTo>
                      <a:lnTo>
                        <a:pt x="0" y="8"/>
                      </a:lnTo>
                      <a:lnTo>
                        <a:pt x="4" y="13"/>
                      </a:lnTo>
                      <a:lnTo>
                        <a:pt x="17" y="13"/>
                      </a:lnTo>
                      <a:lnTo>
                        <a:pt x="30" y="12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4" name="Freeform 73"/>
                <p:cNvSpPr>
                  <a:spLocks/>
                </p:cNvSpPr>
                <p:nvPr/>
              </p:nvSpPr>
              <p:spPr bwMode="auto">
                <a:xfrm>
                  <a:off x="2313" y="899"/>
                  <a:ext cx="55" cy="12"/>
                </a:xfrm>
                <a:custGeom>
                  <a:avLst/>
                  <a:gdLst>
                    <a:gd name="T0" fmla="*/ 4 w 55"/>
                    <a:gd name="T1" fmla="*/ 0 h 13"/>
                    <a:gd name="T2" fmla="*/ 26 w 55"/>
                    <a:gd name="T3" fmla="*/ 0 h 13"/>
                    <a:gd name="T4" fmla="*/ 30 w 55"/>
                    <a:gd name="T5" fmla="*/ 4 h 13"/>
                    <a:gd name="T6" fmla="*/ 42 w 55"/>
                    <a:gd name="T7" fmla="*/ 4 h 13"/>
                    <a:gd name="T8" fmla="*/ 55 w 55"/>
                    <a:gd name="T9" fmla="*/ 6 h 13"/>
                    <a:gd name="T10" fmla="*/ 53 w 55"/>
                    <a:gd name="T11" fmla="*/ 12 h 13"/>
                    <a:gd name="T12" fmla="*/ 36 w 55"/>
                    <a:gd name="T13" fmla="*/ 12 h 13"/>
                    <a:gd name="T14" fmla="*/ 23 w 55"/>
                    <a:gd name="T15" fmla="*/ 8 h 13"/>
                    <a:gd name="T16" fmla="*/ 9 w 55"/>
                    <a:gd name="T17" fmla="*/ 6 h 13"/>
                    <a:gd name="T18" fmla="*/ 0 w 55"/>
                    <a:gd name="T19" fmla="*/ 6 h 13"/>
                    <a:gd name="T20" fmla="*/ 4 w 55"/>
                    <a:gd name="T21" fmla="*/ 0 h 1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55" h="13">
                      <a:moveTo>
                        <a:pt x="4" y="0"/>
                      </a:moveTo>
                      <a:lnTo>
                        <a:pt x="26" y="0"/>
                      </a:lnTo>
                      <a:lnTo>
                        <a:pt x="30" y="4"/>
                      </a:lnTo>
                      <a:lnTo>
                        <a:pt x="42" y="4"/>
                      </a:lnTo>
                      <a:lnTo>
                        <a:pt x="55" y="6"/>
                      </a:lnTo>
                      <a:lnTo>
                        <a:pt x="53" y="13"/>
                      </a:lnTo>
                      <a:lnTo>
                        <a:pt x="36" y="13"/>
                      </a:lnTo>
                      <a:lnTo>
                        <a:pt x="23" y="9"/>
                      </a:lnTo>
                      <a:lnTo>
                        <a:pt x="9" y="7"/>
                      </a:lnTo>
                      <a:lnTo>
                        <a:pt x="0" y="7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5" name="Freeform 74"/>
                <p:cNvSpPr>
                  <a:spLocks/>
                </p:cNvSpPr>
                <p:nvPr/>
              </p:nvSpPr>
              <p:spPr bwMode="auto">
                <a:xfrm>
                  <a:off x="2311" y="871"/>
                  <a:ext cx="93" cy="35"/>
                </a:xfrm>
                <a:custGeom>
                  <a:avLst/>
                  <a:gdLst>
                    <a:gd name="T0" fmla="*/ 0 w 93"/>
                    <a:gd name="T1" fmla="*/ 7 h 36"/>
                    <a:gd name="T2" fmla="*/ 23 w 93"/>
                    <a:gd name="T3" fmla="*/ 9 h 36"/>
                    <a:gd name="T4" fmla="*/ 32 w 93"/>
                    <a:gd name="T5" fmla="*/ 18 h 36"/>
                    <a:gd name="T6" fmla="*/ 42 w 93"/>
                    <a:gd name="T7" fmla="*/ 25 h 36"/>
                    <a:gd name="T8" fmla="*/ 64 w 93"/>
                    <a:gd name="T9" fmla="*/ 28 h 36"/>
                    <a:gd name="T10" fmla="*/ 76 w 93"/>
                    <a:gd name="T11" fmla="*/ 35 h 36"/>
                    <a:gd name="T12" fmla="*/ 91 w 93"/>
                    <a:gd name="T13" fmla="*/ 32 h 36"/>
                    <a:gd name="T14" fmla="*/ 93 w 93"/>
                    <a:gd name="T15" fmla="*/ 18 h 36"/>
                    <a:gd name="T16" fmla="*/ 79 w 93"/>
                    <a:gd name="T17" fmla="*/ 10 h 36"/>
                    <a:gd name="T18" fmla="*/ 62 w 93"/>
                    <a:gd name="T19" fmla="*/ 10 h 36"/>
                    <a:gd name="T20" fmla="*/ 45 w 93"/>
                    <a:gd name="T21" fmla="*/ 5 h 36"/>
                    <a:gd name="T22" fmla="*/ 25 w 93"/>
                    <a:gd name="T23" fmla="*/ 0 h 36"/>
                    <a:gd name="T24" fmla="*/ 4 w 93"/>
                    <a:gd name="T25" fmla="*/ 2 h 36"/>
                    <a:gd name="T26" fmla="*/ 0 w 93"/>
                    <a:gd name="T27" fmla="*/ 7 h 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3" h="36">
                      <a:moveTo>
                        <a:pt x="0" y="7"/>
                      </a:moveTo>
                      <a:lnTo>
                        <a:pt x="23" y="9"/>
                      </a:lnTo>
                      <a:lnTo>
                        <a:pt x="32" y="19"/>
                      </a:lnTo>
                      <a:lnTo>
                        <a:pt x="42" y="26"/>
                      </a:lnTo>
                      <a:lnTo>
                        <a:pt x="64" y="29"/>
                      </a:lnTo>
                      <a:lnTo>
                        <a:pt x="76" y="36"/>
                      </a:lnTo>
                      <a:lnTo>
                        <a:pt x="91" y="33"/>
                      </a:lnTo>
                      <a:lnTo>
                        <a:pt x="93" y="19"/>
                      </a:lnTo>
                      <a:lnTo>
                        <a:pt x="79" y="10"/>
                      </a:lnTo>
                      <a:lnTo>
                        <a:pt x="62" y="10"/>
                      </a:lnTo>
                      <a:lnTo>
                        <a:pt x="45" y="5"/>
                      </a:lnTo>
                      <a:lnTo>
                        <a:pt x="25" y="0"/>
                      </a:lnTo>
                      <a:lnTo>
                        <a:pt x="4" y="2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6" name="Freeform 75"/>
                <p:cNvSpPr>
                  <a:spLocks/>
                </p:cNvSpPr>
                <p:nvPr/>
              </p:nvSpPr>
              <p:spPr bwMode="auto">
                <a:xfrm>
                  <a:off x="2477" y="869"/>
                  <a:ext cx="86" cy="64"/>
                </a:xfrm>
                <a:custGeom>
                  <a:avLst/>
                  <a:gdLst>
                    <a:gd name="T0" fmla="*/ 12 w 86"/>
                    <a:gd name="T1" fmla="*/ 0 h 66"/>
                    <a:gd name="T2" fmla="*/ 2 w 86"/>
                    <a:gd name="T3" fmla="*/ 7 h 66"/>
                    <a:gd name="T4" fmla="*/ 0 w 86"/>
                    <a:gd name="T5" fmla="*/ 18 h 66"/>
                    <a:gd name="T6" fmla="*/ 10 w 86"/>
                    <a:gd name="T7" fmla="*/ 27 h 66"/>
                    <a:gd name="T8" fmla="*/ 8 w 86"/>
                    <a:gd name="T9" fmla="*/ 37 h 66"/>
                    <a:gd name="T10" fmla="*/ 2 w 86"/>
                    <a:gd name="T11" fmla="*/ 44 h 66"/>
                    <a:gd name="T12" fmla="*/ 10 w 86"/>
                    <a:gd name="T13" fmla="*/ 54 h 66"/>
                    <a:gd name="T14" fmla="*/ 27 w 86"/>
                    <a:gd name="T15" fmla="*/ 64 h 66"/>
                    <a:gd name="T16" fmla="*/ 36 w 86"/>
                    <a:gd name="T17" fmla="*/ 62 h 66"/>
                    <a:gd name="T18" fmla="*/ 42 w 86"/>
                    <a:gd name="T19" fmla="*/ 55 h 66"/>
                    <a:gd name="T20" fmla="*/ 57 w 86"/>
                    <a:gd name="T21" fmla="*/ 50 h 66"/>
                    <a:gd name="T22" fmla="*/ 70 w 86"/>
                    <a:gd name="T23" fmla="*/ 52 h 66"/>
                    <a:gd name="T24" fmla="*/ 84 w 86"/>
                    <a:gd name="T25" fmla="*/ 48 h 66"/>
                    <a:gd name="T26" fmla="*/ 86 w 86"/>
                    <a:gd name="T27" fmla="*/ 37 h 66"/>
                    <a:gd name="T28" fmla="*/ 78 w 86"/>
                    <a:gd name="T29" fmla="*/ 27 h 66"/>
                    <a:gd name="T30" fmla="*/ 65 w 86"/>
                    <a:gd name="T31" fmla="*/ 25 h 66"/>
                    <a:gd name="T32" fmla="*/ 59 w 86"/>
                    <a:gd name="T33" fmla="*/ 22 h 66"/>
                    <a:gd name="T34" fmla="*/ 59 w 86"/>
                    <a:gd name="T35" fmla="*/ 17 h 66"/>
                    <a:gd name="T36" fmla="*/ 67 w 86"/>
                    <a:gd name="T37" fmla="*/ 16 h 66"/>
                    <a:gd name="T38" fmla="*/ 76 w 86"/>
                    <a:gd name="T39" fmla="*/ 17 h 66"/>
                    <a:gd name="T40" fmla="*/ 80 w 86"/>
                    <a:gd name="T41" fmla="*/ 12 h 66"/>
                    <a:gd name="T42" fmla="*/ 78 w 86"/>
                    <a:gd name="T43" fmla="*/ 4 h 66"/>
                    <a:gd name="T44" fmla="*/ 59 w 86"/>
                    <a:gd name="T45" fmla="*/ 0 h 66"/>
                    <a:gd name="T46" fmla="*/ 12 w 86"/>
                    <a:gd name="T47" fmla="*/ 0 h 6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6" h="66">
                      <a:moveTo>
                        <a:pt x="12" y="0"/>
                      </a:moveTo>
                      <a:lnTo>
                        <a:pt x="2" y="7"/>
                      </a:lnTo>
                      <a:lnTo>
                        <a:pt x="0" y="19"/>
                      </a:lnTo>
                      <a:lnTo>
                        <a:pt x="10" y="28"/>
                      </a:lnTo>
                      <a:lnTo>
                        <a:pt x="8" y="38"/>
                      </a:lnTo>
                      <a:lnTo>
                        <a:pt x="2" y="45"/>
                      </a:lnTo>
                      <a:lnTo>
                        <a:pt x="10" y="56"/>
                      </a:lnTo>
                      <a:lnTo>
                        <a:pt x="27" y="66"/>
                      </a:lnTo>
                      <a:lnTo>
                        <a:pt x="36" y="64"/>
                      </a:lnTo>
                      <a:lnTo>
                        <a:pt x="42" y="57"/>
                      </a:lnTo>
                      <a:lnTo>
                        <a:pt x="57" y="52"/>
                      </a:lnTo>
                      <a:lnTo>
                        <a:pt x="70" y="54"/>
                      </a:lnTo>
                      <a:lnTo>
                        <a:pt x="84" y="49"/>
                      </a:lnTo>
                      <a:lnTo>
                        <a:pt x="86" y="38"/>
                      </a:lnTo>
                      <a:lnTo>
                        <a:pt x="78" y="28"/>
                      </a:lnTo>
                      <a:lnTo>
                        <a:pt x="65" y="26"/>
                      </a:lnTo>
                      <a:lnTo>
                        <a:pt x="59" y="23"/>
                      </a:lnTo>
                      <a:lnTo>
                        <a:pt x="59" y="18"/>
                      </a:lnTo>
                      <a:lnTo>
                        <a:pt x="67" y="16"/>
                      </a:lnTo>
                      <a:lnTo>
                        <a:pt x="76" y="18"/>
                      </a:lnTo>
                      <a:lnTo>
                        <a:pt x="80" y="12"/>
                      </a:lnTo>
                      <a:lnTo>
                        <a:pt x="78" y="4"/>
                      </a:lnTo>
                      <a:lnTo>
                        <a:pt x="59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7" name="Freeform 76"/>
                <p:cNvSpPr>
                  <a:spLocks/>
                </p:cNvSpPr>
                <p:nvPr/>
              </p:nvSpPr>
              <p:spPr bwMode="auto">
                <a:xfrm>
                  <a:off x="2373" y="871"/>
                  <a:ext cx="59" cy="20"/>
                </a:xfrm>
                <a:custGeom>
                  <a:avLst/>
                  <a:gdLst>
                    <a:gd name="T0" fmla="*/ 0 w 59"/>
                    <a:gd name="T1" fmla="*/ 0 h 21"/>
                    <a:gd name="T2" fmla="*/ 25 w 59"/>
                    <a:gd name="T3" fmla="*/ 7 h 21"/>
                    <a:gd name="T4" fmla="*/ 42 w 59"/>
                    <a:gd name="T5" fmla="*/ 15 h 21"/>
                    <a:gd name="T6" fmla="*/ 50 w 59"/>
                    <a:gd name="T7" fmla="*/ 20 h 21"/>
                    <a:gd name="T8" fmla="*/ 57 w 59"/>
                    <a:gd name="T9" fmla="*/ 18 h 21"/>
                    <a:gd name="T10" fmla="*/ 59 w 59"/>
                    <a:gd name="T11" fmla="*/ 10 h 21"/>
                    <a:gd name="T12" fmla="*/ 55 w 59"/>
                    <a:gd name="T13" fmla="*/ 0 h 21"/>
                    <a:gd name="T14" fmla="*/ 0 w 59"/>
                    <a:gd name="T15" fmla="*/ 0 h 2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9" h="21">
                      <a:moveTo>
                        <a:pt x="0" y="0"/>
                      </a:moveTo>
                      <a:lnTo>
                        <a:pt x="25" y="7"/>
                      </a:lnTo>
                      <a:lnTo>
                        <a:pt x="42" y="16"/>
                      </a:lnTo>
                      <a:lnTo>
                        <a:pt x="50" y="21"/>
                      </a:lnTo>
                      <a:lnTo>
                        <a:pt x="57" y="19"/>
                      </a:lnTo>
                      <a:lnTo>
                        <a:pt x="59" y="10"/>
                      </a:lnTo>
                      <a:lnTo>
                        <a:pt x="5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8" name="Freeform 77"/>
                <p:cNvSpPr>
                  <a:spLocks/>
                </p:cNvSpPr>
                <p:nvPr/>
              </p:nvSpPr>
              <p:spPr bwMode="auto">
                <a:xfrm>
                  <a:off x="2158" y="899"/>
                  <a:ext cx="53" cy="38"/>
                </a:xfrm>
                <a:custGeom>
                  <a:avLst/>
                  <a:gdLst>
                    <a:gd name="T0" fmla="*/ 21 w 53"/>
                    <a:gd name="T1" fmla="*/ 20 h 40"/>
                    <a:gd name="T2" fmla="*/ 9 w 53"/>
                    <a:gd name="T3" fmla="*/ 17 h 40"/>
                    <a:gd name="T4" fmla="*/ 4 w 53"/>
                    <a:gd name="T5" fmla="*/ 20 h 40"/>
                    <a:gd name="T6" fmla="*/ 0 w 53"/>
                    <a:gd name="T7" fmla="*/ 31 h 40"/>
                    <a:gd name="T8" fmla="*/ 9 w 53"/>
                    <a:gd name="T9" fmla="*/ 38 h 40"/>
                    <a:gd name="T10" fmla="*/ 19 w 53"/>
                    <a:gd name="T11" fmla="*/ 38 h 40"/>
                    <a:gd name="T12" fmla="*/ 24 w 53"/>
                    <a:gd name="T13" fmla="*/ 33 h 40"/>
                    <a:gd name="T14" fmla="*/ 32 w 53"/>
                    <a:gd name="T15" fmla="*/ 33 h 40"/>
                    <a:gd name="T16" fmla="*/ 41 w 53"/>
                    <a:gd name="T17" fmla="*/ 25 h 40"/>
                    <a:gd name="T18" fmla="*/ 47 w 53"/>
                    <a:gd name="T19" fmla="*/ 17 h 40"/>
                    <a:gd name="T20" fmla="*/ 53 w 53"/>
                    <a:gd name="T21" fmla="*/ 2 h 40"/>
                    <a:gd name="T22" fmla="*/ 47 w 53"/>
                    <a:gd name="T23" fmla="*/ 0 h 40"/>
                    <a:gd name="T24" fmla="*/ 41 w 53"/>
                    <a:gd name="T25" fmla="*/ 6 h 40"/>
                    <a:gd name="T26" fmla="*/ 38 w 53"/>
                    <a:gd name="T27" fmla="*/ 18 h 40"/>
                    <a:gd name="T28" fmla="*/ 28 w 53"/>
                    <a:gd name="T29" fmla="*/ 20 h 40"/>
                    <a:gd name="T30" fmla="*/ 21 w 53"/>
                    <a:gd name="T31" fmla="*/ 20 h 4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3" h="40">
                      <a:moveTo>
                        <a:pt x="21" y="21"/>
                      </a:moveTo>
                      <a:lnTo>
                        <a:pt x="9" y="18"/>
                      </a:lnTo>
                      <a:lnTo>
                        <a:pt x="4" y="21"/>
                      </a:lnTo>
                      <a:lnTo>
                        <a:pt x="0" y="33"/>
                      </a:lnTo>
                      <a:lnTo>
                        <a:pt x="9" y="40"/>
                      </a:lnTo>
                      <a:lnTo>
                        <a:pt x="19" y="40"/>
                      </a:lnTo>
                      <a:lnTo>
                        <a:pt x="24" y="35"/>
                      </a:lnTo>
                      <a:lnTo>
                        <a:pt x="32" y="35"/>
                      </a:lnTo>
                      <a:lnTo>
                        <a:pt x="41" y="26"/>
                      </a:lnTo>
                      <a:lnTo>
                        <a:pt x="47" y="18"/>
                      </a:lnTo>
                      <a:lnTo>
                        <a:pt x="53" y="2"/>
                      </a:lnTo>
                      <a:lnTo>
                        <a:pt x="47" y="0"/>
                      </a:lnTo>
                      <a:lnTo>
                        <a:pt x="41" y="6"/>
                      </a:lnTo>
                      <a:lnTo>
                        <a:pt x="38" y="19"/>
                      </a:lnTo>
                      <a:lnTo>
                        <a:pt x="28" y="21"/>
                      </a:lnTo>
                      <a:lnTo>
                        <a:pt x="21" y="21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59" name="Rectangle 78"/>
                <p:cNvSpPr>
                  <a:spLocks noChangeArrowheads="1"/>
                </p:cNvSpPr>
                <p:nvPr/>
              </p:nvSpPr>
              <p:spPr bwMode="auto">
                <a:xfrm>
                  <a:off x="3711" y="1165"/>
                  <a:ext cx="2475" cy="1639"/>
                </a:xfrm>
                <a:prstGeom prst="rect">
                  <a:avLst/>
                </a:prstGeom>
                <a:solidFill>
                  <a:srgbClr val="80FFFF"/>
                </a:solidFill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60" name="Rectangle 79"/>
                <p:cNvSpPr>
                  <a:spLocks noChangeArrowheads="1"/>
                </p:cNvSpPr>
                <p:nvPr/>
              </p:nvSpPr>
              <p:spPr bwMode="auto">
                <a:xfrm>
                  <a:off x="4140" y="1491"/>
                  <a:ext cx="379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Artic Ocean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1" name="Rectangle 80"/>
                <p:cNvSpPr>
                  <a:spLocks noChangeArrowheads="1"/>
                </p:cNvSpPr>
                <p:nvPr/>
              </p:nvSpPr>
              <p:spPr bwMode="auto">
                <a:xfrm>
                  <a:off x="5693" y="2577"/>
                  <a:ext cx="472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Atlantic Ocean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2" name="Rectangle 81"/>
                <p:cNvSpPr>
                  <a:spLocks noChangeArrowheads="1"/>
                </p:cNvSpPr>
                <p:nvPr/>
              </p:nvSpPr>
              <p:spPr bwMode="auto">
                <a:xfrm>
                  <a:off x="4049" y="2357"/>
                  <a:ext cx="449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Pacific Ocean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3" name="Freeform 82"/>
                <p:cNvSpPr>
                  <a:spLocks/>
                </p:cNvSpPr>
                <p:nvPr/>
              </p:nvSpPr>
              <p:spPr bwMode="auto">
                <a:xfrm>
                  <a:off x="157" y="2841"/>
                  <a:ext cx="4338" cy="1477"/>
                </a:xfrm>
                <a:custGeom>
                  <a:avLst/>
                  <a:gdLst>
                    <a:gd name="T0" fmla="*/ 42 w 4338"/>
                    <a:gd name="T1" fmla="*/ 1345 h 1530"/>
                    <a:gd name="T2" fmla="*/ 212 w 4338"/>
                    <a:gd name="T3" fmla="*/ 1179 h 1530"/>
                    <a:gd name="T4" fmla="*/ 403 w 4338"/>
                    <a:gd name="T5" fmla="*/ 1185 h 1530"/>
                    <a:gd name="T6" fmla="*/ 495 w 4338"/>
                    <a:gd name="T7" fmla="*/ 1151 h 1530"/>
                    <a:gd name="T8" fmla="*/ 690 w 4338"/>
                    <a:gd name="T9" fmla="*/ 1138 h 1530"/>
                    <a:gd name="T10" fmla="*/ 834 w 4338"/>
                    <a:gd name="T11" fmla="*/ 1130 h 1530"/>
                    <a:gd name="T12" fmla="*/ 957 w 4338"/>
                    <a:gd name="T13" fmla="*/ 1137 h 1530"/>
                    <a:gd name="T14" fmla="*/ 983 w 4338"/>
                    <a:gd name="T15" fmla="*/ 1174 h 1530"/>
                    <a:gd name="T16" fmla="*/ 957 w 4338"/>
                    <a:gd name="T17" fmla="*/ 1269 h 1530"/>
                    <a:gd name="T18" fmla="*/ 1157 w 4338"/>
                    <a:gd name="T19" fmla="*/ 1352 h 1530"/>
                    <a:gd name="T20" fmla="*/ 1352 w 4338"/>
                    <a:gd name="T21" fmla="*/ 1429 h 1530"/>
                    <a:gd name="T22" fmla="*/ 1439 w 4338"/>
                    <a:gd name="T23" fmla="*/ 1301 h 1530"/>
                    <a:gd name="T24" fmla="*/ 1613 w 4338"/>
                    <a:gd name="T25" fmla="*/ 1345 h 1530"/>
                    <a:gd name="T26" fmla="*/ 1918 w 4338"/>
                    <a:gd name="T27" fmla="*/ 1366 h 1530"/>
                    <a:gd name="T28" fmla="*/ 2071 w 4338"/>
                    <a:gd name="T29" fmla="*/ 1361 h 1530"/>
                    <a:gd name="T30" fmla="*/ 2111 w 4338"/>
                    <a:gd name="T31" fmla="*/ 1183 h 1530"/>
                    <a:gd name="T32" fmla="*/ 2156 w 4338"/>
                    <a:gd name="T33" fmla="*/ 1119 h 1530"/>
                    <a:gd name="T34" fmla="*/ 2273 w 4338"/>
                    <a:gd name="T35" fmla="*/ 1110 h 1530"/>
                    <a:gd name="T36" fmla="*/ 2390 w 4338"/>
                    <a:gd name="T37" fmla="*/ 1078 h 1530"/>
                    <a:gd name="T38" fmla="*/ 2515 w 4338"/>
                    <a:gd name="T39" fmla="*/ 1078 h 1530"/>
                    <a:gd name="T40" fmla="*/ 2464 w 4338"/>
                    <a:gd name="T41" fmla="*/ 987 h 1530"/>
                    <a:gd name="T42" fmla="*/ 2566 w 4338"/>
                    <a:gd name="T43" fmla="*/ 1001 h 1530"/>
                    <a:gd name="T44" fmla="*/ 2534 w 4338"/>
                    <a:gd name="T45" fmla="*/ 903 h 1530"/>
                    <a:gd name="T46" fmla="*/ 2546 w 4338"/>
                    <a:gd name="T47" fmla="*/ 821 h 1530"/>
                    <a:gd name="T48" fmla="*/ 2640 w 4338"/>
                    <a:gd name="T49" fmla="*/ 809 h 1530"/>
                    <a:gd name="T50" fmla="*/ 2570 w 4338"/>
                    <a:gd name="T51" fmla="*/ 720 h 1530"/>
                    <a:gd name="T52" fmla="*/ 2574 w 4338"/>
                    <a:gd name="T53" fmla="*/ 623 h 1530"/>
                    <a:gd name="T54" fmla="*/ 2631 w 4338"/>
                    <a:gd name="T55" fmla="*/ 598 h 1530"/>
                    <a:gd name="T56" fmla="*/ 2527 w 4338"/>
                    <a:gd name="T57" fmla="*/ 490 h 1530"/>
                    <a:gd name="T58" fmla="*/ 2493 w 4338"/>
                    <a:gd name="T59" fmla="*/ 412 h 1530"/>
                    <a:gd name="T60" fmla="*/ 2547 w 4338"/>
                    <a:gd name="T61" fmla="*/ 385 h 1530"/>
                    <a:gd name="T62" fmla="*/ 2597 w 4338"/>
                    <a:gd name="T63" fmla="*/ 337 h 1530"/>
                    <a:gd name="T64" fmla="*/ 2650 w 4338"/>
                    <a:gd name="T65" fmla="*/ 266 h 1530"/>
                    <a:gd name="T66" fmla="*/ 2723 w 4338"/>
                    <a:gd name="T67" fmla="*/ 287 h 1530"/>
                    <a:gd name="T68" fmla="*/ 2825 w 4338"/>
                    <a:gd name="T69" fmla="*/ 323 h 1530"/>
                    <a:gd name="T70" fmla="*/ 2897 w 4338"/>
                    <a:gd name="T71" fmla="*/ 307 h 1530"/>
                    <a:gd name="T72" fmla="*/ 2986 w 4338"/>
                    <a:gd name="T73" fmla="*/ 312 h 1530"/>
                    <a:gd name="T74" fmla="*/ 3058 w 4338"/>
                    <a:gd name="T75" fmla="*/ 333 h 1530"/>
                    <a:gd name="T76" fmla="*/ 3062 w 4338"/>
                    <a:gd name="T77" fmla="*/ 255 h 1530"/>
                    <a:gd name="T78" fmla="*/ 3113 w 4338"/>
                    <a:gd name="T79" fmla="*/ 180 h 1530"/>
                    <a:gd name="T80" fmla="*/ 3077 w 4338"/>
                    <a:gd name="T81" fmla="*/ 107 h 1530"/>
                    <a:gd name="T82" fmla="*/ 3187 w 4338"/>
                    <a:gd name="T83" fmla="*/ 82 h 1530"/>
                    <a:gd name="T84" fmla="*/ 3255 w 4338"/>
                    <a:gd name="T85" fmla="*/ 55 h 1530"/>
                    <a:gd name="T86" fmla="*/ 3361 w 4338"/>
                    <a:gd name="T87" fmla="*/ 14 h 1530"/>
                    <a:gd name="T88" fmla="*/ 3470 w 4338"/>
                    <a:gd name="T89" fmla="*/ 47 h 1530"/>
                    <a:gd name="T90" fmla="*/ 3546 w 4338"/>
                    <a:gd name="T91" fmla="*/ 48 h 1530"/>
                    <a:gd name="T92" fmla="*/ 3593 w 4338"/>
                    <a:gd name="T93" fmla="*/ 64 h 1530"/>
                    <a:gd name="T94" fmla="*/ 3633 w 4338"/>
                    <a:gd name="T95" fmla="*/ 98 h 1530"/>
                    <a:gd name="T96" fmla="*/ 3686 w 4338"/>
                    <a:gd name="T97" fmla="*/ 68 h 1530"/>
                    <a:gd name="T98" fmla="*/ 3750 w 4338"/>
                    <a:gd name="T99" fmla="*/ 29 h 1530"/>
                    <a:gd name="T100" fmla="*/ 3873 w 4338"/>
                    <a:gd name="T101" fmla="*/ 157 h 1530"/>
                    <a:gd name="T102" fmla="*/ 3983 w 4338"/>
                    <a:gd name="T103" fmla="*/ 235 h 1530"/>
                    <a:gd name="T104" fmla="*/ 4108 w 4338"/>
                    <a:gd name="T105" fmla="*/ 230 h 1530"/>
                    <a:gd name="T106" fmla="*/ 4217 w 4338"/>
                    <a:gd name="T107" fmla="*/ 294 h 1530"/>
                    <a:gd name="T108" fmla="*/ 4308 w 4338"/>
                    <a:gd name="T109" fmla="*/ 315 h 1530"/>
                    <a:gd name="T110" fmla="*/ 0 w 4338"/>
                    <a:gd name="T111" fmla="*/ 1477 h 153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0" t="0" r="r" b="b"/>
                  <a:pathLst>
                    <a:path w="4338" h="1530">
                      <a:moveTo>
                        <a:pt x="0" y="1530"/>
                      </a:moveTo>
                      <a:lnTo>
                        <a:pt x="28" y="1474"/>
                      </a:lnTo>
                      <a:lnTo>
                        <a:pt x="11" y="1453"/>
                      </a:lnTo>
                      <a:lnTo>
                        <a:pt x="19" y="1417"/>
                      </a:lnTo>
                      <a:lnTo>
                        <a:pt x="42" y="1393"/>
                      </a:lnTo>
                      <a:lnTo>
                        <a:pt x="43" y="1353"/>
                      </a:lnTo>
                      <a:lnTo>
                        <a:pt x="79" y="1316"/>
                      </a:lnTo>
                      <a:lnTo>
                        <a:pt x="140" y="1294"/>
                      </a:lnTo>
                      <a:lnTo>
                        <a:pt x="180" y="1228"/>
                      </a:lnTo>
                      <a:lnTo>
                        <a:pt x="212" y="1221"/>
                      </a:lnTo>
                      <a:lnTo>
                        <a:pt x="212" y="1232"/>
                      </a:lnTo>
                      <a:lnTo>
                        <a:pt x="259" y="1247"/>
                      </a:lnTo>
                      <a:lnTo>
                        <a:pt x="321" y="1232"/>
                      </a:lnTo>
                      <a:lnTo>
                        <a:pt x="369" y="1240"/>
                      </a:lnTo>
                      <a:lnTo>
                        <a:pt x="403" y="1228"/>
                      </a:lnTo>
                      <a:lnTo>
                        <a:pt x="412" y="1216"/>
                      </a:lnTo>
                      <a:lnTo>
                        <a:pt x="448" y="1204"/>
                      </a:lnTo>
                      <a:lnTo>
                        <a:pt x="454" y="1212"/>
                      </a:lnTo>
                      <a:lnTo>
                        <a:pt x="478" y="1214"/>
                      </a:lnTo>
                      <a:lnTo>
                        <a:pt x="495" y="1192"/>
                      </a:lnTo>
                      <a:lnTo>
                        <a:pt x="541" y="1183"/>
                      </a:lnTo>
                      <a:lnTo>
                        <a:pt x="590" y="1179"/>
                      </a:lnTo>
                      <a:lnTo>
                        <a:pt x="617" y="1169"/>
                      </a:lnTo>
                      <a:lnTo>
                        <a:pt x="679" y="1173"/>
                      </a:lnTo>
                      <a:lnTo>
                        <a:pt x="690" y="1179"/>
                      </a:lnTo>
                      <a:lnTo>
                        <a:pt x="762" y="1164"/>
                      </a:lnTo>
                      <a:lnTo>
                        <a:pt x="781" y="1176"/>
                      </a:lnTo>
                      <a:lnTo>
                        <a:pt x="802" y="1173"/>
                      </a:lnTo>
                      <a:lnTo>
                        <a:pt x="806" y="1162"/>
                      </a:lnTo>
                      <a:lnTo>
                        <a:pt x="834" y="1171"/>
                      </a:lnTo>
                      <a:lnTo>
                        <a:pt x="864" y="1171"/>
                      </a:lnTo>
                      <a:lnTo>
                        <a:pt x="893" y="1152"/>
                      </a:lnTo>
                      <a:lnTo>
                        <a:pt x="925" y="1152"/>
                      </a:lnTo>
                      <a:lnTo>
                        <a:pt x="946" y="1162"/>
                      </a:lnTo>
                      <a:lnTo>
                        <a:pt x="957" y="1178"/>
                      </a:lnTo>
                      <a:lnTo>
                        <a:pt x="982" y="1164"/>
                      </a:lnTo>
                      <a:lnTo>
                        <a:pt x="989" y="1179"/>
                      </a:lnTo>
                      <a:lnTo>
                        <a:pt x="983" y="1195"/>
                      </a:lnTo>
                      <a:lnTo>
                        <a:pt x="968" y="1207"/>
                      </a:lnTo>
                      <a:lnTo>
                        <a:pt x="983" y="1216"/>
                      </a:lnTo>
                      <a:lnTo>
                        <a:pt x="991" y="1237"/>
                      </a:lnTo>
                      <a:lnTo>
                        <a:pt x="961" y="1271"/>
                      </a:lnTo>
                      <a:lnTo>
                        <a:pt x="938" y="1282"/>
                      </a:lnTo>
                      <a:lnTo>
                        <a:pt x="936" y="1297"/>
                      </a:lnTo>
                      <a:lnTo>
                        <a:pt x="957" y="1315"/>
                      </a:lnTo>
                      <a:lnTo>
                        <a:pt x="1014" y="1325"/>
                      </a:lnTo>
                      <a:lnTo>
                        <a:pt x="1055" y="1327"/>
                      </a:lnTo>
                      <a:lnTo>
                        <a:pt x="1135" y="1356"/>
                      </a:lnTo>
                      <a:lnTo>
                        <a:pt x="1155" y="1379"/>
                      </a:lnTo>
                      <a:lnTo>
                        <a:pt x="1157" y="1401"/>
                      </a:lnTo>
                      <a:lnTo>
                        <a:pt x="1195" y="1429"/>
                      </a:lnTo>
                      <a:lnTo>
                        <a:pt x="1242" y="1436"/>
                      </a:lnTo>
                      <a:lnTo>
                        <a:pt x="1294" y="1457"/>
                      </a:lnTo>
                      <a:lnTo>
                        <a:pt x="1318" y="1476"/>
                      </a:lnTo>
                      <a:lnTo>
                        <a:pt x="1352" y="1480"/>
                      </a:lnTo>
                      <a:lnTo>
                        <a:pt x="1396" y="1450"/>
                      </a:lnTo>
                      <a:lnTo>
                        <a:pt x="1392" y="1424"/>
                      </a:lnTo>
                      <a:lnTo>
                        <a:pt x="1369" y="1400"/>
                      </a:lnTo>
                      <a:lnTo>
                        <a:pt x="1381" y="1374"/>
                      </a:lnTo>
                      <a:lnTo>
                        <a:pt x="1439" y="1348"/>
                      </a:lnTo>
                      <a:lnTo>
                        <a:pt x="1466" y="1346"/>
                      </a:lnTo>
                      <a:lnTo>
                        <a:pt x="1524" y="1351"/>
                      </a:lnTo>
                      <a:lnTo>
                        <a:pt x="1528" y="1365"/>
                      </a:lnTo>
                      <a:lnTo>
                        <a:pt x="1562" y="1379"/>
                      </a:lnTo>
                      <a:lnTo>
                        <a:pt x="1613" y="1393"/>
                      </a:lnTo>
                      <a:lnTo>
                        <a:pt x="1615" y="1410"/>
                      </a:lnTo>
                      <a:lnTo>
                        <a:pt x="1649" y="1407"/>
                      </a:lnTo>
                      <a:lnTo>
                        <a:pt x="1778" y="1440"/>
                      </a:lnTo>
                      <a:lnTo>
                        <a:pt x="1857" y="1422"/>
                      </a:lnTo>
                      <a:lnTo>
                        <a:pt x="1918" y="1415"/>
                      </a:lnTo>
                      <a:lnTo>
                        <a:pt x="1972" y="1438"/>
                      </a:lnTo>
                      <a:lnTo>
                        <a:pt x="2014" y="1438"/>
                      </a:lnTo>
                      <a:lnTo>
                        <a:pt x="2059" y="1427"/>
                      </a:lnTo>
                      <a:lnTo>
                        <a:pt x="2059" y="1426"/>
                      </a:lnTo>
                      <a:lnTo>
                        <a:pt x="2071" y="1410"/>
                      </a:lnTo>
                      <a:lnTo>
                        <a:pt x="2071" y="1382"/>
                      </a:lnTo>
                      <a:lnTo>
                        <a:pt x="2094" y="1337"/>
                      </a:lnTo>
                      <a:lnTo>
                        <a:pt x="2112" y="1325"/>
                      </a:lnTo>
                      <a:lnTo>
                        <a:pt x="2126" y="1261"/>
                      </a:lnTo>
                      <a:lnTo>
                        <a:pt x="2111" y="1225"/>
                      </a:lnTo>
                      <a:lnTo>
                        <a:pt x="2116" y="1186"/>
                      </a:lnTo>
                      <a:lnTo>
                        <a:pt x="2126" y="1186"/>
                      </a:lnTo>
                      <a:lnTo>
                        <a:pt x="2135" y="1183"/>
                      </a:lnTo>
                      <a:lnTo>
                        <a:pt x="2141" y="1171"/>
                      </a:lnTo>
                      <a:lnTo>
                        <a:pt x="2156" y="1159"/>
                      </a:lnTo>
                      <a:lnTo>
                        <a:pt x="2186" y="1160"/>
                      </a:lnTo>
                      <a:lnTo>
                        <a:pt x="2203" y="1147"/>
                      </a:lnTo>
                      <a:lnTo>
                        <a:pt x="2237" y="1148"/>
                      </a:lnTo>
                      <a:lnTo>
                        <a:pt x="2254" y="1150"/>
                      </a:lnTo>
                      <a:lnTo>
                        <a:pt x="2273" y="1150"/>
                      </a:lnTo>
                      <a:lnTo>
                        <a:pt x="2302" y="1136"/>
                      </a:lnTo>
                      <a:lnTo>
                        <a:pt x="2326" y="1129"/>
                      </a:lnTo>
                      <a:lnTo>
                        <a:pt x="2360" y="1129"/>
                      </a:lnTo>
                      <a:lnTo>
                        <a:pt x="2375" y="1122"/>
                      </a:lnTo>
                      <a:lnTo>
                        <a:pt x="2390" y="1117"/>
                      </a:lnTo>
                      <a:lnTo>
                        <a:pt x="2424" y="1115"/>
                      </a:lnTo>
                      <a:lnTo>
                        <a:pt x="2451" y="1119"/>
                      </a:lnTo>
                      <a:lnTo>
                        <a:pt x="2472" y="1117"/>
                      </a:lnTo>
                      <a:lnTo>
                        <a:pt x="2498" y="1129"/>
                      </a:lnTo>
                      <a:lnTo>
                        <a:pt x="2515" y="1117"/>
                      </a:lnTo>
                      <a:lnTo>
                        <a:pt x="2498" y="1098"/>
                      </a:lnTo>
                      <a:lnTo>
                        <a:pt x="2474" y="1079"/>
                      </a:lnTo>
                      <a:lnTo>
                        <a:pt x="2479" y="1058"/>
                      </a:lnTo>
                      <a:lnTo>
                        <a:pt x="2476" y="1039"/>
                      </a:lnTo>
                      <a:lnTo>
                        <a:pt x="2464" y="1022"/>
                      </a:lnTo>
                      <a:lnTo>
                        <a:pt x="2485" y="999"/>
                      </a:lnTo>
                      <a:lnTo>
                        <a:pt x="2519" y="994"/>
                      </a:lnTo>
                      <a:lnTo>
                        <a:pt x="2546" y="999"/>
                      </a:lnTo>
                      <a:lnTo>
                        <a:pt x="2561" y="1020"/>
                      </a:lnTo>
                      <a:lnTo>
                        <a:pt x="2566" y="1037"/>
                      </a:lnTo>
                      <a:lnTo>
                        <a:pt x="2595" y="1023"/>
                      </a:lnTo>
                      <a:lnTo>
                        <a:pt x="2593" y="1008"/>
                      </a:lnTo>
                      <a:lnTo>
                        <a:pt x="2555" y="990"/>
                      </a:lnTo>
                      <a:lnTo>
                        <a:pt x="2563" y="964"/>
                      </a:lnTo>
                      <a:lnTo>
                        <a:pt x="2534" y="935"/>
                      </a:lnTo>
                      <a:lnTo>
                        <a:pt x="2534" y="912"/>
                      </a:lnTo>
                      <a:lnTo>
                        <a:pt x="2583" y="914"/>
                      </a:lnTo>
                      <a:lnTo>
                        <a:pt x="2583" y="900"/>
                      </a:lnTo>
                      <a:lnTo>
                        <a:pt x="2549" y="869"/>
                      </a:lnTo>
                      <a:lnTo>
                        <a:pt x="2546" y="850"/>
                      </a:lnTo>
                      <a:lnTo>
                        <a:pt x="2563" y="853"/>
                      </a:lnTo>
                      <a:lnTo>
                        <a:pt x="2598" y="886"/>
                      </a:lnTo>
                      <a:lnTo>
                        <a:pt x="2657" y="871"/>
                      </a:lnTo>
                      <a:lnTo>
                        <a:pt x="2650" y="866"/>
                      </a:lnTo>
                      <a:lnTo>
                        <a:pt x="2640" y="838"/>
                      </a:lnTo>
                      <a:lnTo>
                        <a:pt x="2615" y="826"/>
                      </a:lnTo>
                      <a:lnTo>
                        <a:pt x="2604" y="800"/>
                      </a:lnTo>
                      <a:lnTo>
                        <a:pt x="2602" y="782"/>
                      </a:lnTo>
                      <a:lnTo>
                        <a:pt x="2589" y="753"/>
                      </a:lnTo>
                      <a:lnTo>
                        <a:pt x="2570" y="746"/>
                      </a:lnTo>
                      <a:lnTo>
                        <a:pt x="2570" y="729"/>
                      </a:lnTo>
                      <a:lnTo>
                        <a:pt x="2551" y="716"/>
                      </a:lnTo>
                      <a:lnTo>
                        <a:pt x="2563" y="687"/>
                      </a:lnTo>
                      <a:lnTo>
                        <a:pt x="2563" y="657"/>
                      </a:lnTo>
                      <a:lnTo>
                        <a:pt x="2574" y="645"/>
                      </a:lnTo>
                      <a:lnTo>
                        <a:pt x="2589" y="645"/>
                      </a:lnTo>
                      <a:lnTo>
                        <a:pt x="2600" y="642"/>
                      </a:lnTo>
                      <a:lnTo>
                        <a:pt x="2600" y="633"/>
                      </a:lnTo>
                      <a:lnTo>
                        <a:pt x="2614" y="623"/>
                      </a:lnTo>
                      <a:lnTo>
                        <a:pt x="2631" y="619"/>
                      </a:lnTo>
                      <a:lnTo>
                        <a:pt x="2648" y="598"/>
                      </a:lnTo>
                      <a:lnTo>
                        <a:pt x="2595" y="578"/>
                      </a:lnTo>
                      <a:lnTo>
                        <a:pt x="2598" y="552"/>
                      </a:lnTo>
                      <a:lnTo>
                        <a:pt x="2570" y="514"/>
                      </a:lnTo>
                      <a:lnTo>
                        <a:pt x="2527" y="508"/>
                      </a:lnTo>
                      <a:lnTo>
                        <a:pt x="2525" y="494"/>
                      </a:lnTo>
                      <a:lnTo>
                        <a:pt x="2510" y="488"/>
                      </a:lnTo>
                      <a:lnTo>
                        <a:pt x="2494" y="484"/>
                      </a:lnTo>
                      <a:lnTo>
                        <a:pt x="2500" y="449"/>
                      </a:lnTo>
                      <a:lnTo>
                        <a:pt x="2493" y="427"/>
                      </a:lnTo>
                      <a:lnTo>
                        <a:pt x="2496" y="399"/>
                      </a:lnTo>
                      <a:lnTo>
                        <a:pt x="2513" y="397"/>
                      </a:lnTo>
                      <a:lnTo>
                        <a:pt x="2519" y="371"/>
                      </a:lnTo>
                      <a:lnTo>
                        <a:pt x="2532" y="371"/>
                      </a:lnTo>
                      <a:lnTo>
                        <a:pt x="2547" y="399"/>
                      </a:lnTo>
                      <a:lnTo>
                        <a:pt x="2566" y="413"/>
                      </a:lnTo>
                      <a:lnTo>
                        <a:pt x="2576" y="409"/>
                      </a:lnTo>
                      <a:lnTo>
                        <a:pt x="2595" y="392"/>
                      </a:lnTo>
                      <a:lnTo>
                        <a:pt x="2585" y="357"/>
                      </a:lnTo>
                      <a:lnTo>
                        <a:pt x="2597" y="349"/>
                      </a:lnTo>
                      <a:lnTo>
                        <a:pt x="2598" y="331"/>
                      </a:lnTo>
                      <a:lnTo>
                        <a:pt x="2606" y="312"/>
                      </a:lnTo>
                      <a:lnTo>
                        <a:pt x="2623" y="302"/>
                      </a:lnTo>
                      <a:lnTo>
                        <a:pt x="2636" y="281"/>
                      </a:lnTo>
                      <a:lnTo>
                        <a:pt x="2650" y="276"/>
                      </a:lnTo>
                      <a:lnTo>
                        <a:pt x="2659" y="295"/>
                      </a:lnTo>
                      <a:lnTo>
                        <a:pt x="2668" y="295"/>
                      </a:lnTo>
                      <a:lnTo>
                        <a:pt x="2682" y="288"/>
                      </a:lnTo>
                      <a:lnTo>
                        <a:pt x="2716" y="288"/>
                      </a:lnTo>
                      <a:lnTo>
                        <a:pt x="2723" y="297"/>
                      </a:lnTo>
                      <a:lnTo>
                        <a:pt x="2735" y="297"/>
                      </a:lnTo>
                      <a:lnTo>
                        <a:pt x="2746" y="292"/>
                      </a:lnTo>
                      <a:lnTo>
                        <a:pt x="2772" y="298"/>
                      </a:lnTo>
                      <a:lnTo>
                        <a:pt x="2814" y="335"/>
                      </a:lnTo>
                      <a:lnTo>
                        <a:pt x="2825" y="335"/>
                      </a:lnTo>
                      <a:lnTo>
                        <a:pt x="2831" y="319"/>
                      </a:lnTo>
                      <a:lnTo>
                        <a:pt x="2846" y="321"/>
                      </a:lnTo>
                      <a:lnTo>
                        <a:pt x="2873" y="342"/>
                      </a:lnTo>
                      <a:lnTo>
                        <a:pt x="2888" y="340"/>
                      </a:lnTo>
                      <a:lnTo>
                        <a:pt x="2897" y="318"/>
                      </a:lnTo>
                      <a:lnTo>
                        <a:pt x="2920" y="311"/>
                      </a:lnTo>
                      <a:lnTo>
                        <a:pt x="2931" y="311"/>
                      </a:lnTo>
                      <a:lnTo>
                        <a:pt x="2956" y="319"/>
                      </a:lnTo>
                      <a:lnTo>
                        <a:pt x="2977" y="318"/>
                      </a:lnTo>
                      <a:lnTo>
                        <a:pt x="2986" y="323"/>
                      </a:lnTo>
                      <a:lnTo>
                        <a:pt x="2998" y="324"/>
                      </a:lnTo>
                      <a:lnTo>
                        <a:pt x="3013" y="331"/>
                      </a:lnTo>
                      <a:lnTo>
                        <a:pt x="3026" y="333"/>
                      </a:lnTo>
                      <a:lnTo>
                        <a:pt x="3041" y="340"/>
                      </a:lnTo>
                      <a:lnTo>
                        <a:pt x="3058" y="345"/>
                      </a:lnTo>
                      <a:lnTo>
                        <a:pt x="3067" y="342"/>
                      </a:lnTo>
                      <a:lnTo>
                        <a:pt x="3066" y="331"/>
                      </a:lnTo>
                      <a:lnTo>
                        <a:pt x="3120" y="321"/>
                      </a:lnTo>
                      <a:lnTo>
                        <a:pt x="3120" y="288"/>
                      </a:lnTo>
                      <a:lnTo>
                        <a:pt x="3062" y="264"/>
                      </a:lnTo>
                      <a:lnTo>
                        <a:pt x="3056" y="259"/>
                      </a:lnTo>
                      <a:lnTo>
                        <a:pt x="3064" y="240"/>
                      </a:lnTo>
                      <a:lnTo>
                        <a:pt x="3069" y="234"/>
                      </a:lnTo>
                      <a:lnTo>
                        <a:pt x="3094" y="187"/>
                      </a:lnTo>
                      <a:lnTo>
                        <a:pt x="3113" y="186"/>
                      </a:lnTo>
                      <a:lnTo>
                        <a:pt x="3115" y="163"/>
                      </a:lnTo>
                      <a:lnTo>
                        <a:pt x="3085" y="163"/>
                      </a:lnTo>
                      <a:lnTo>
                        <a:pt x="3085" y="155"/>
                      </a:lnTo>
                      <a:lnTo>
                        <a:pt x="3066" y="116"/>
                      </a:lnTo>
                      <a:lnTo>
                        <a:pt x="3077" y="111"/>
                      </a:lnTo>
                      <a:lnTo>
                        <a:pt x="3085" y="116"/>
                      </a:lnTo>
                      <a:lnTo>
                        <a:pt x="3103" y="118"/>
                      </a:lnTo>
                      <a:lnTo>
                        <a:pt x="3139" y="113"/>
                      </a:lnTo>
                      <a:lnTo>
                        <a:pt x="3156" y="97"/>
                      </a:lnTo>
                      <a:lnTo>
                        <a:pt x="3187" y="85"/>
                      </a:lnTo>
                      <a:lnTo>
                        <a:pt x="3198" y="83"/>
                      </a:lnTo>
                      <a:lnTo>
                        <a:pt x="3209" y="89"/>
                      </a:lnTo>
                      <a:lnTo>
                        <a:pt x="3217" y="89"/>
                      </a:lnTo>
                      <a:lnTo>
                        <a:pt x="3228" y="76"/>
                      </a:lnTo>
                      <a:lnTo>
                        <a:pt x="3255" y="57"/>
                      </a:lnTo>
                      <a:lnTo>
                        <a:pt x="3291" y="52"/>
                      </a:lnTo>
                      <a:lnTo>
                        <a:pt x="3313" y="35"/>
                      </a:lnTo>
                      <a:lnTo>
                        <a:pt x="3344" y="33"/>
                      </a:lnTo>
                      <a:lnTo>
                        <a:pt x="3353" y="14"/>
                      </a:lnTo>
                      <a:lnTo>
                        <a:pt x="3361" y="14"/>
                      </a:lnTo>
                      <a:lnTo>
                        <a:pt x="3381" y="0"/>
                      </a:lnTo>
                      <a:lnTo>
                        <a:pt x="3444" y="4"/>
                      </a:lnTo>
                      <a:lnTo>
                        <a:pt x="3482" y="28"/>
                      </a:lnTo>
                      <a:lnTo>
                        <a:pt x="3484" y="31"/>
                      </a:lnTo>
                      <a:lnTo>
                        <a:pt x="3470" y="49"/>
                      </a:lnTo>
                      <a:lnTo>
                        <a:pt x="3470" y="59"/>
                      </a:lnTo>
                      <a:lnTo>
                        <a:pt x="3480" y="68"/>
                      </a:lnTo>
                      <a:lnTo>
                        <a:pt x="3512" y="68"/>
                      </a:lnTo>
                      <a:lnTo>
                        <a:pt x="3531" y="49"/>
                      </a:lnTo>
                      <a:lnTo>
                        <a:pt x="3546" y="50"/>
                      </a:lnTo>
                      <a:lnTo>
                        <a:pt x="3550" y="73"/>
                      </a:lnTo>
                      <a:lnTo>
                        <a:pt x="3561" y="83"/>
                      </a:lnTo>
                      <a:lnTo>
                        <a:pt x="3571" y="82"/>
                      </a:lnTo>
                      <a:lnTo>
                        <a:pt x="3582" y="66"/>
                      </a:lnTo>
                      <a:lnTo>
                        <a:pt x="3593" y="66"/>
                      </a:lnTo>
                      <a:lnTo>
                        <a:pt x="3593" y="99"/>
                      </a:lnTo>
                      <a:lnTo>
                        <a:pt x="3612" y="99"/>
                      </a:lnTo>
                      <a:lnTo>
                        <a:pt x="3620" y="89"/>
                      </a:lnTo>
                      <a:lnTo>
                        <a:pt x="3633" y="90"/>
                      </a:lnTo>
                      <a:lnTo>
                        <a:pt x="3633" y="101"/>
                      </a:lnTo>
                      <a:lnTo>
                        <a:pt x="3658" y="99"/>
                      </a:lnTo>
                      <a:lnTo>
                        <a:pt x="3659" y="83"/>
                      </a:lnTo>
                      <a:lnTo>
                        <a:pt x="3661" y="75"/>
                      </a:lnTo>
                      <a:lnTo>
                        <a:pt x="3675" y="75"/>
                      </a:lnTo>
                      <a:lnTo>
                        <a:pt x="3686" y="70"/>
                      </a:lnTo>
                      <a:lnTo>
                        <a:pt x="3688" y="52"/>
                      </a:lnTo>
                      <a:lnTo>
                        <a:pt x="3703" y="40"/>
                      </a:lnTo>
                      <a:lnTo>
                        <a:pt x="3726" y="38"/>
                      </a:lnTo>
                      <a:lnTo>
                        <a:pt x="3741" y="26"/>
                      </a:lnTo>
                      <a:lnTo>
                        <a:pt x="3750" y="30"/>
                      </a:lnTo>
                      <a:lnTo>
                        <a:pt x="3737" y="56"/>
                      </a:lnTo>
                      <a:lnTo>
                        <a:pt x="3737" y="63"/>
                      </a:lnTo>
                      <a:lnTo>
                        <a:pt x="3739" y="59"/>
                      </a:lnTo>
                      <a:lnTo>
                        <a:pt x="3779" y="87"/>
                      </a:lnTo>
                      <a:lnTo>
                        <a:pt x="3873" y="163"/>
                      </a:lnTo>
                      <a:lnTo>
                        <a:pt x="3949" y="243"/>
                      </a:lnTo>
                      <a:lnTo>
                        <a:pt x="3954" y="243"/>
                      </a:lnTo>
                      <a:lnTo>
                        <a:pt x="3968" y="224"/>
                      </a:lnTo>
                      <a:lnTo>
                        <a:pt x="3979" y="226"/>
                      </a:lnTo>
                      <a:lnTo>
                        <a:pt x="3983" y="243"/>
                      </a:lnTo>
                      <a:lnTo>
                        <a:pt x="4023" y="259"/>
                      </a:lnTo>
                      <a:lnTo>
                        <a:pt x="4030" y="259"/>
                      </a:lnTo>
                      <a:lnTo>
                        <a:pt x="4062" y="246"/>
                      </a:lnTo>
                      <a:lnTo>
                        <a:pt x="4072" y="233"/>
                      </a:lnTo>
                      <a:lnTo>
                        <a:pt x="4108" y="238"/>
                      </a:lnTo>
                      <a:lnTo>
                        <a:pt x="4138" y="267"/>
                      </a:lnTo>
                      <a:lnTo>
                        <a:pt x="4166" y="267"/>
                      </a:lnTo>
                      <a:lnTo>
                        <a:pt x="4195" y="300"/>
                      </a:lnTo>
                      <a:lnTo>
                        <a:pt x="4208" y="305"/>
                      </a:lnTo>
                      <a:lnTo>
                        <a:pt x="4217" y="305"/>
                      </a:lnTo>
                      <a:lnTo>
                        <a:pt x="4242" y="298"/>
                      </a:lnTo>
                      <a:lnTo>
                        <a:pt x="4276" y="300"/>
                      </a:lnTo>
                      <a:lnTo>
                        <a:pt x="4291" y="314"/>
                      </a:lnTo>
                      <a:lnTo>
                        <a:pt x="4302" y="318"/>
                      </a:lnTo>
                      <a:lnTo>
                        <a:pt x="4308" y="326"/>
                      </a:lnTo>
                      <a:lnTo>
                        <a:pt x="4314" y="326"/>
                      </a:lnTo>
                      <a:lnTo>
                        <a:pt x="4338" y="312"/>
                      </a:lnTo>
                      <a:lnTo>
                        <a:pt x="4335" y="1530"/>
                      </a:lnTo>
                      <a:lnTo>
                        <a:pt x="2054" y="1530"/>
                      </a:lnTo>
                      <a:lnTo>
                        <a:pt x="0" y="1530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64" name="Freeform 83"/>
                <p:cNvSpPr>
                  <a:spLocks/>
                </p:cNvSpPr>
                <p:nvPr/>
              </p:nvSpPr>
              <p:spPr bwMode="auto">
                <a:xfrm>
                  <a:off x="2704" y="3381"/>
                  <a:ext cx="392" cy="559"/>
                </a:xfrm>
                <a:custGeom>
                  <a:avLst/>
                  <a:gdLst>
                    <a:gd name="T0" fmla="*/ 146 w 392"/>
                    <a:gd name="T1" fmla="*/ 487 h 579"/>
                    <a:gd name="T2" fmla="*/ 214 w 392"/>
                    <a:gd name="T3" fmla="*/ 529 h 579"/>
                    <a:gd name="T4" fmla="*/ 254 w 392"/>
                    <a:gd name="T5" fmla="*/ 545 h 579"/>
                    <a:gd name="T6" fmla="*/ 316 w 392"/>
                    <a:gd name="T7" fmla="*/ 557 h 579"/>
                    <a:gd name="T8" fmla="*/ 382 w 392"/>
                    <a:gd name="T9" fmla="*/ 552 h 579"/>
                    <a:gd name="T10" fmla="*/ 392 w 392"/>
                    <a:gd name="T11" fmla="*/ 507 h 579"/>
                    <a:gd name="T12" fmla="*/ 390 w 392"/>
                    <a:gd name="T13" fmla="*/ 487 h 579"/>
                    <a:gd name="T14" fmla="*/ 358 w 392"/>
                    <a:gd name="T15" fmla="*/ 423 h 579"/>
                    <a:gd name="T16" fmla="*/ 333 w 392"/>
                    <a:gd name="T17" fmla="*/ 408 h 579"/>
                    <a:gd name="T18" fmla="*/ 335 w 392"/>
                    <a:gd name="T19" fmla="*/ 384 h 579"/>
                    <a:gd name="T20" fmla="*/ 316 w 392"/>
                    <a:gd name="T21" fmla="*/ 347 h 579"/>
                    <a:gd name="T22" fmla="*/ 390 w 392"/>
                    <a:gd name="T23" fmla="*/ 320 h 579"/>
                    <a:gd name="T24" fmla="*/ 343 w 392"/>
                    <a:gd name="T25" fmla="*/ 274 h 579"/>
                    <a:gd name="T26" fmla="*/ 307 w 392"/>
                    <a:gd name="T27" fmla="*/ 277 h 579"/>
                    <a:gd name="T28" fmla="*/ 288 w 392"/>
                    <a:gd name="T29" fmla="*/ 293 h 579"/>
                    <a:gd name="T30" fmla="*/ 258 w 392"/>
                    <a:gd name="T31" fmla="*/ 229 h 579"/>
                    <a:gd name="T32" fmla="*/ 233 w 392"/>
                    <a:gd name="T33" fmla="*/ 227 h 579"/>
                    <a:gd name="T34" fmla="*/ 214 w 392"/>
                    <a:gd name="T35" fmla="*/ 202 h 579"/>
                    <a:gd name="T36" fmla="*/ 199 w 392"/>
                    <a:gd name="T37" fmla="*/ 169 h 579"/>
                    <a:gd name="T38" fmla="*/ 178 w 392"/>
                    <a:gd name="T39" fmla="*/ 162 h 579"/>
                    <a:gd name="T40" fmla="*/ 167 w 392"/>
                    <a:gd name="T41" fmla="*/ 142 h 579"/>
                    <a:gd name="T42" fmla="*/ 216 w 392"/>
                    <a:gd name="T43" fmla="*/ 126 h 579"/>
                    <a:gd name="T44" fmla="*/ 205 w 392"/>
                    <a:gd name="T45" fmla="*/ 117 h 579"/>
                    <a:gd name="T46" fmla="*/ 280 w 392"/>
                    <a:gd name="T47" fmla="*/ 97 h 579"/>
                    <a:gd name="T48" fmla="*/ 278 w 392"/>
                    <a:gd name="T49" fmla="*/ 75 h 579"/>
                    <a:gd name="T50" fmla="*/ 288 w 392"/>
                    <a:gd name="T51" fmla="*/ 55 h 579"/>
                    <a:gd name="T52" fmla="*/ 267 w 392"/>
                    <a:gd name="T53" fmla="*/ 7 h 579"/>
                    <a:gd name="T54" fmla="*/ 212 w 392"/>
                    <a:gd name="T55" fmla="*/ 3 h 579"/>
                    <a:gd name="T56" fmla="*/ 173 w 392"/>
                    <a:gd name="T57" fmla="*/ 7 h 579"/>
                    <a:gd name="T58" fmla="*/ 137 w 392"/>
                    <a:gd name="T59" fmla="*/ 16 h 579"/>
                    <a:gd name="T60" fmla="*/ 99 w 392"/>
                    <a:gd name="T61" fmla="*/ 35 h 579"/>
                    <a:gd name="T62" fmla="*/ 63 w 392"/>
                    <a:gd name="T63" fmla="*/ 58 h 579"/>
                    <a:gd name="T64" fmla="*/ 50 w 392"/>
                    <a:gd name="T65" fmla="*/ 76 h 579"/>
                    <a:gd name="T66" fmla="*/ 23 w 392"/>
                    <a:gd name="T67" fmla="*/ 80 h 579"/>
                    <a:gd name="T68" fmla="*/ 12 w 392"/>
                    <a:gd name="T69" fmla="*/ 120 h 579"/>
                    <a:gd name="T70" fmla="*/ 19 w 392"/>
                    <a:gd name="T71" fmla="*/ 158 h 579"/>
                    <a:gd name="T72" fmla="*/ 38 w 392"/>
                    <a:gd name="T73" fmla="*/ 183 h 579"/>
                    <a:gd name="T74" fmla="*/ 55 w 392"/>
                    <a:gd name="T75" fmla="*/ 231 h 579"/>
                    <a:gd name="T76" fmla="*/ 89 w 392"/>
                    <a:gd name="T77" fmla="*/ 266 h 579"/>
                    <a:gd name="T78" fmla="*/ 133 w 392"/>
                    <a:gd name="T79" fmla="*/ 321 h 579"/>
                    <a:gd name="T80" fmla="*/ 169 w 392"/>
                    <a:gd name="T81" fmla="*/ 343 h 579"/>
                    <a:gd name="T82" fmla="*/ 195 w 392"/>
                    <a:gd name="T83" fmla="*/ 366 h 579"/>
                    <a:gd name="T84" fmla="*/ 165 w 392"/>
                    <a:gd name="T85" fmla="*/ 379 h 579"/>
                    <a:gd name="T86" fmla="*/ 150 w 392"/>
                    <a:gd name="T87" fmla="*/ 440 h 579"/>
                    <a:gd name="T88" fmla="*/ 137 w 392"/>
                    <a:gd name="T89" fmla="*/ 480 h 579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392" h="579">
                      <a:moveTo>
                        <a:pt x="138" y="503"/>
                      </a:moveTo>
                      <a:lnTo>
                        <a:pt x="146" y="504"/>
                      </a:lnTo>
                      <a:lnTo>
                        <a:pt x="154" y="534"/>
                      </a:lnTo>
                      <a:lnTo>
                        <a:pt x="214" y="548"/>
                      </a:lnTo>
                      <a:lnTo>
                        <a:pt x="222" y="562"/>
                      </a:lnTo>
                      <a:lnTo>
                        <a:pt x="254" y="565"/>
                      </a:lnTo>
                      <a:lnTo>
                        <a:pt x="273" y="579"/>
                      </a:lnTo>
                      <a:lnTo>
                        <a:pt x="316" y="577"/>
                      </a:lnTo>
                      <a:lnTo>
                        <a:pt x="371" y="565"/>
                      </a:lnTo>
                      <a:lnTo>
                        <a:pt x="382" y="572"/>
                      </a:lnTo>
                      <a:lnTo>
                        <a:pt x="392" y="572"/>
                      </a:lnTo>
                      <a:lnTo>
                        <a:pt x="392" y="525"/>
                      </a:lnTo>
                      <a:lnTo>
                        <a:pt x="382" y="515"/>
                      </a:lnTo>
                      <a:lnTo>
                        <a:pt x="390" y="504"/>
                      </a:lnTo>
                      <a:lnTo>
                        <a:pt x="390" y="487"/>
                      </a:lnTo>
                      <a:lnTo>
                        <a:pt x="358" y="438"/>
                      </a:lnTo>
                      <a:lnTo>
                        <a:pt x="343" y="438"/>
                      </a:lnTo>
                      <a:lnTo>
                        <a:pt x="333" y="423"/>
                      </a:lnTo>
                      <a:lnTo>
                        <a:pt x="343" y="407"/>
                      </a:lnTo>
                      <a:lnTo>
                        <a:pt x="335" y="398"/>
                      </a:lnTo>
                      <a:lnTo>
                        <a:pt x="331" y="402"/>
                      </a:lnTo>
                      <a:lnTo>
                        <a:pt x="316" y="359"/>
                      </a:lnTo>
                      <a:lnTo>
                        <a:pt x="375" y="359"/>
                      </a:lnTo>
                      <a:lnTo>
                        <a:pt x="390" y="331"/>
                      </a:lnTo>
                      <a:lnTo>
                        <a:pt x="362" y="312"/>
                      </a:lnTo>
                      <a:lnTo>
                        <a:pt x="343" y="284"/>
                      </a:lnTo>
                      <a:lnTo>
                        <a:pt x="320" y="281"/>
                      </a:lnTo>
                      <a:lnTo>
                        <a:pt x="307" y="287"/>
                      </a:lnTo>
                      <a:lnTo>
                        <a:pt x="299" y="327"/>
                      </a:lnTo>
                      <a:lnTo>
                        <a:pt x="288" y="303"/>
                      </a:lnTo>
                      <a:lnTo>
                        <a:pt x="273" y="237"/>
                      </a:lnTo>
                      <a:lnTo>
                        <a:pt x="258" y="237"/>
                      </a:lnTo>
                      <a:lnTo>
                        <a:pt x="244" y="230"/>
                      </a:lnTo>
                      <a:lnTo>
                        <a:pt x="233" y="235"/>
                      </a:lnTo>
                      <a:lnTo>
                        <a:pt x="227" y="216"/>
                      </a:lnTo>
                      <a:lnTo>
                        <a:pt x="214" y="209"/>
                      </a:lnTo>
                      <a:lnTo>
                        <a:pt x="207" y="189"/>
                      </a:lnTo>
                      <a:lnTo>
                        <a:pt x="199" y="175"/>
                      </a:lnTo>
                      <a:lnTo>
                        <a:pt x="190" y="170"/>
                      </a:lnTo>
                      <a:lnTo>
                        <a:pt x="178" y="168"/>
                      </a:lnTo>
                      <a:lnTo>
                        <a:pt x="178" y="157"/>
                      </a:lnTo>
                      <a:lnTo>
                        <a:pt x="167" y="147"/>
                      </a:lnTo>
                      <a:lnTo>
                        <a:pt x="203" y="142"/>
                      </a:lnTo>
                      <a:lnTo>
                        <a:pt x="216" y="131"/>
                      </a:lnTo>
                      <a:lnTo>
                        <a:pt x="216" y="130"/>
                      </a:lnTo>
                      <a:lnTo>
                        <a:pt x="205" y="121"/>
                      </a:lnTo>
                      <a:lnTo>
                        <a:pt x="208" y="100"/>
                      </a:lnTo>
                      <a:lnTo>
                        <a:pt x="280" y="100"/>
                      </a:lnTo>
                      <a:lnTo>
                        <a:pt x="286" y="83"/>
                      </a:lnTo>
                      <a:lnTo>
                        <a:pt x="278" y="78"/>
                      </a:lnTo>
                      <a:lnTo>
                        <a:pt x="277" y="69"/>
                      </a:lnTo>
                      <a:lnTo>
                        <a:pt x="288" y="57"/>
                      </a:lnTo>
                      <a:lnTo>
                        <a:pt x="267" y="33"/>
                      </a:lnTo>
                      <a:lnTo>
                        <a:pt x="267" y="7"/>
                      </a:lnTo>
                      <a:lnTo>
                        <a:pt x="241" y="0"/>
                      </a:lnTo>
                      <a:lnTo>
                        <a:pt x="212" y="3"/>
                      </a:lnTo>
                      <a:lnTo>
                        <a:pt x="197" y="10"/>
                      </a:lnTo>
                      <a:lnTo>
                        <a:pt x="173" y="7"/>
                      </a:lnTo>
                      <a:lnTo>
                        <a:pt x="154" y="17"/>
                      </a:lnTo>
                      <a:lnTo>
                        <a:pt x="137" y="17"/>
                      </a:lnTo>
                      <a:lnTo>
                        <a:pt x="114" y="36"/>
                      </a:lnTo>
                      <a:lnTo>
                        <a:pt x="99" y="36"/>
                      </a:lnTo>
                      <a:lnTo>
                        <a:pt x="82" y="57"/>
                      </a:lnTo>
                      <a:lnTo>
                        <a:pt x="63" y="60"/>
                      </a:lnTo>
                      <a:lnTo>
                        <a:pt x="51" y="69"/>
                      </a:lnTo>
                      <a:lnTo>
                        <a:pt x="50" y="79"/>
                      </a:lnTo>
                      <a:lnTo>
                        <a:pt x="38" y="83"/>
                      </a:lnTo>
                      <a:lnTo>
                        <a:pt x="23" y="83"/>
                      </a:lnTo>
                      <a:lnTo>
                        <a:pt x="12" y="95"/>
                      </a:lnTo>
                      <a:lnTo>
                        <a:pt x="12" y="124"/>
                      </a:lnTo>
                      <a:lnTo>
                        <a:pt x="0" y="154"/>
                      </a:lnTo>
                      <a:lnTo>
                        <a:pt x="19" y="164"/>
                      </a:lnTo>
                      <a:lnTo>
                        <a:pt x="19" y="185"/>
                      </a:lnTo>
                      <a:lnTo>
                        <a:pt x="38" y="190"/>
                      </a:lnTo>
                      <a:lnTo>
                        <a:pt x="51" y="222"/>
                      </a:lnTo>
                      <a:lnTo>
                        <a:pt x="55" y="239"/>
                      </a:lnTo>
                      <a:lnTo>
                        <a:pt x="67" y="265"/>
                      </a:lnTo>
                      <a:lnTo>
                        <a:pt x="89" y="275"/>
                      </a:lnTo>
                      <a:lnTo>
                        <a:pt x="101" y="303"/>
                      </a:lnTo>
                      <a:lnTo>
                        <a:pt x="133" y="333"/>
                      </a:lnTo>
                      <a:lnTo>
                        <a:pt x="150" y="352"/>
                      </a:lnTo>
                      <a:lnTo>
                        <a:pt x="169" y="355"/>
                      </a:lnTo>
                      <a:lnTo>
                        <a:pt x="174" y="371"/>
                      </a:lnTo>
                      <a:lnTo>
                        <a:pt x="195" y="379"/>
                      </a:lnTo>
                      <a:lnTo>
                        <a:pt x="197" y="390"/>
                      </a:lnTo>
                      <a:lnTo>
                        <a:pt x="165" y="393"/>
                      </a:lnTo>
                      <a:lnTo>
                        <a:pt x="169" y="433"/>
                      </a:lnTo>
                      <a:lnTo>
                        <a:pt x="150" y="456"/>
                      </a:lnTo>
                      <a:lnTo>
                        <a:pt x="148" y="457"/>
                      </a:lnTo>
                      <a:lnTo>
                        <a:pt x="137" y="497"/>
                      </a:lnTo>
                      <a:lnTo>
                        <a:pt x="138" y="503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65" name="Freeform 84"/>
                <p:cNvSpPr>
                  <a:spLocks/>
                </p:cNvSpPr>
                <p:nvPr/>
              </p:nvSpPr>
              <p:spPr bwMode="auto">
                <a:xfrm>
                  <a:off x="3217" y="3356"/>
                  <a:ext cx="168" cy="201"/>
                </a:xfrm>
                <a:custGeom>
                  <a:avLst/>
                  <a:gdLst>
                    <a:gd name="T0" fmla="*/ 130 w 168"/>
                    <a:gd name="T1" fmla="*/ 1 h 209"/>
                    <a:gd name="T2" fmla="*/ 119 w 168"/>
                    <a:gd name="T3" fmla="*/ 1 h 209"/>
                    <a:gd name="T4" fmla="*/ 115 w 168"/>
                    <a:gd name="T5" fmla="*/ 25 h 209"/>
                    <a:gd name="T6" fmla="*/ 104 w 168"/>
                    <a:gd name="T7" fmla="*/ 32 h 209"/>
                    <a:gd name="T8" fmla="*/ 91 w 168"/>
                    <a:gd name="T9" fmla="*/ 33 h 209"/>
                    <a:gd name="T10" fmla="*/ 87 w 168"/>
                    <a:gd name="T11" fmla="*/ 25 h 209"/>
                    <a:gd name="T12" fmla="*/ 79 w 168"/>
                    <a:gd name="T13" fmla="*/ 19 h 209"/>
                    <a:gd name="T14" fmla="*/ 59 w 168"/>
                    <a:gd name="T15" fmla="*/ 37 h 209"/>
                    <a:gd name="T16" fmla="*/ 57 w 168"/>
                    <a:gd name="T17" fmla="*/ 58 h 209"/>
                    <a:gd name="T18" fmla="*/ 38 w 168"/>
                    <a:gd name="T19" fmla="*/ 62 h 209"/>
                    <a:gd name="T20" fmla="*/ 34 w 168"/>
                    <a:gd name="T21" fmla="*/ 66 h 209"/>
                    <a:gd name="T22" fmla="*/ 23 w 168"/>
                    <a:gd name="T23" fmla="*/ 68 h 209"/>
                    <a:gd name="T24" fmla="*/ 11 w 168"/>
                    <a:gd name="T25" fmla="*/ 94 h 209"/>
                    <a:gd name="T26" fmla="*/ 9 w 168"/>
                    <a:gd name="T27" fmla="*/ 105 h 209"/>
                    <a:gd name="T28" fmla="*/ 0 w 168"/>
                    <a:gd name="T29" fmla="*/ 112 h 209"/>
                    <a:gd name="T30" fmla="*/ 2 w 168"/>
                    <a:gd name="T31" fmla="*/ 133 h 209"/>
                    <a:gd name="T32" fmla="*/ 11 w 168"/>
                    <a:gd name="T33" fmla="*/ 143 h 209"/>
                    <a:gd name="T34" fmla="*/ 7 w 168"/>
                    <a:gd name="T35" fmla="*/ 163 h 209"/>
                    <a:gd name="T36" fmla="*/ 15 w 168"/>
                    <a:gd name="T37" fmla="*/ 185 h 209"/>
                    <a:gd name="T38" fmla="*/ 68 w 168"/>
                    <a:gd name="T39" fmla="*/ 193 h 209"/>
                    <a:gd name="T40" fmla="*/ 76 w 168"/>
                    <a:gd name="T41" fmla="*/ 201 h 209"/>
                    <a:gd name="T42" fmla="*/ 91 w 168"/>
                    <a:gd name="T43" fmla="*/ 201 h 209"/>
                    <a:gd name="T44" fmla="*/ 102 w 168"/>
                    <a:gd name="T45" fmla="*/ 195 h 209"/>
                    <a:gd name="T46" fmla="*/ 119 w 168"/>
                    <a:gd name="T47" fmla="*/ 191 h 209"/>
                    <a:gd name="T48" fmla="*/ 119 w 168"/>
                    <a:gd name="T49" fmla="*/ 178 h 209"/>
                    <a:gd name="T50" fmla="*/ 112 w 168"/>
                    <a:gd name="T51" fmla="*/ 166 h 209"/>
                    <a:gd name="T52" fmla="*/ 115 w 168"/>
                    <a:gd name="T53" fmla="*/ 160 h 209"/>
                    <a:gd name="T54" fmla="*/ 125 w 168"/>
                    <a:gd name="T55" fmla="*/ 155 h 209"/>
                    <a:gd name="T56" fmla="*/ 130 w 168"/>
                    <a:gd name="T57" fmla="*/ 137 h 209"/>
                    <a:gd name="T58" fmla="*/ 142 w 168"/>
                    <a:gd name="T59" fmla="*/ 128 h 209"/>
                    <a:gd name="T60" fmla="*/ 161 w 168"/>
                    <a:gd name="T61" fmla="*/ 126 h 209"/>
                    <a:gd name="T62" fmla="*/ 153 w 168"/>
                    <a:gd name="T63" fmla="*/ 110 h 209"/>
                    <a:gd name="T64" fmla="*/ 168 w 168"/>
                    <a:gd name="T65" fmla="*/ 82 h 209"/>
                    <a:gd name="T66" fmla="*/ 164 w 168"/>
                    <a:gd name="T67" fmla="*/ 80 h 209"/>
                    <a:gd name="T68" fmla="*/ 144 w 168"/>
                    <a:gd name="T69" fmla="*/ 101 h 209"/>
                    <a:gd name="T70" fmla="*/ 138 w 168"/>
                    <a:gd name="T71" fmla="*/ 89 h 209"/>
                    <a:gd name="T72" fmla="*/ 112 w 168"/>
                    <a:gd name="T73" fmla="*/ 78 h 209"/>
                    <a:gd name="T74" fmla="*/ 112 w 168"/>
                    <a:gd name="T75" fmla="*/ 53 h 209"/>
                    <a:gd name="T76" fmla="*/ 127 w 168"/>
                    <a:gd name="T77" fmla="*/ 35 h 209"/>
                    <a:gd name="T78" fmla="*/ 134 w 168"/>
                    <a:gd name="T79" fmla="*/ 0 h 209"/>
                    <a:gd name="T80" fmla="*/ 121 w 168"/>
                    <a:gd name="T81" fmla="*/ 1 h 209"/>
                    <a:gd name="T82" fmla="*/ 130 w 168"/>
                    <a:gd name="T83" fmla="*/ 1 h 20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168" h="209">
                      <a:moveTo>
                        <a:pt x="130" y="1"/>
                      </a:moveTo>
                      <a:lnTo>
                        <a:pt x="119" y="1"/>
                      </a:lnTo>
                      <a:lnTo>
                        <a:pt x="115" y="26"/>
                      </a:lnTo>
                      <a:lnTo>
                        <a:pt x="104" y="33"/>
                      </a:lnTo>
                      <a:lnTo>
                        <a:pt x="91" y="34"/>
                      </a:lnTo>
                      <a:lnTo>
                        <a:pt x="87" y="26"/>
                      </a:lnTo>
                      <a:lnTo>
                        <a:pt x="79" y="20"/>
                      </a:lnTo>
                      <a:lnTo>
                        <a:pt x="59" y="38"/>
                      </a:lnTo>
                      <a:lnTo>
                        <a:pt x="57" y="60"/>
                      </a:lnTo>
                      <a:lnTo>
                        <a:pt x="38" y="64"/>
                      </a:lnTo>
                      <a:lnTo>
                        <a:pt x="34" y="69"/>
                      </a:lnTo>
                      <a:lnTo>
                        <a:pt x="23" y="71"/>
                      </a:lnTo>
                      <a:lnTo>
                        <a:pt x="11" y="98"/>
                      </a:lnTo>
                      <a:lnTo>
                        <a:pt x="9" y="109"/>
                      </a:lnTo>
                      <a:lnTo>
                        <a:pt x="0" y="116"/>
                      </a:lnTo>
                      <a:lnTo>
                        <a:pt x="2" y="138"/>
                      </a:lnTo>
                      <a:lnTo>
                        <a:pt x="11" y="149"/>
                      </a:lnTo>
                      <a:lnTo>
                        <a:pt x="7" y="170"/>
                      </a:lnTo>
                      <a:lnTo>
                        <a:pt x="15" y="192"/>
                      </a:lnTo>
                      <a:lnTo>
                        <a:pt x="68" y="201"/>
                      </a:lnTo>
                      <a:lnTo>
                        <a:pt x="76" y="209"/>
                      </a:lnTo>
                      <a:lnTo>
                        <a:pt x="91" y="209"/>
                      </a:lnTo>
                      <a:lnTo>
                        <a:pt x="102" y="203"/>
                      </a:lnTo>
                      <a:lnTo>
                        <a:pt x="119" y="199"/>
                      </a:lnTo>
                      <a:lnTo>
                        <a:pt x="119" y="185"/>
                      </a:lnTo>
                      <a:lnTo>
                        <a:pt x="112" y="173"/>
                      </a:lnTo>
                      <a:lnTo>
                        <a:pt x="115" y="166"/>
                      </a:lnTo>
                      <a:lnTo>
                        <a:pt x="125" y="161"/>
                      </a:lnTo>
                      <a:lnTo>
                        <a:pt x="130" y="142"/>
                      </a:lnTo>
                      <a:lnTo>
                        <a:pt x="142" y="133"/>
                      </a:lnTo>
                      <a:lnTo>
                        <a:pt x="161" y="131"/>
                      </a:lnTo>
                      <a:lnTo>
                        <a:pt x="153" y="114"/>
                      </a:lnTo>
                      <a:lnTo>
                        <a:pt x="168" y="85"/>
                      </a:lnTo>
                      <a:lnTo>
                        <a:pt x="164" y="83"/>
                      </a:lnTo>
                      <a:lnTo>
                        <a:pt x="144" y="105"/>
                      </a:lnTo>
                      <a:lnTo>
                        <a:pt x="138" y="93"/>
                      </a:lnTo>
                      <a:lnTo>
                        <a:pt x="112" y="81"/>
                      </a:lnTo>
                      <a:lnTo>
                        <a:pt x="112" y="55"/>
                      </a:lnTo>
                      <a:lnTo>
                        <a:pt x="127" y="36"/>
                      </a:lnTo>
                      <a:lnTo>
                        <a:pt x="134" y="0"/>
                      </a:lnTo>
                      <a:lnTo>
                        <a:pt x="121" y="1"/>
                      </a:lnTo>
                      <a:lnTo>
                        <a:pt x="130" y="1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66" name="Freeform 85"/>
                <p:cNvSpPr>
                  <a:spLocks/>
                </p:cNvSpPr>
                <p:nvPr/>
              </p:nvSpPr>
              <p:spPr bwMode="auto">
                <a:xfrm>
                  <a:off x="3701" y="3757"/>
                  <a:ext cx="340" cy="131"/>
                </a:xfrm>
                <a:custGeom>
                  <a:avLst/>
                  <a:gdLst>
                    <a:gd name="T0" fmla="*/ 0 w 340"/>
                    <a:gd name="T1" fmla="*/ 119 h 135"/>
                    <a:gd name="T2" fmla="*/ 27 w 340"/>
                    <a:gd name="T3" fmla="*/ 131 h 135"/>
                    <a:gd name="T4" fmla="*/ 53 w 340"/>
                    <a:gd name="T5" fmla="*/ 110 h 135"/>
                    <a:gd name="T6" fmla="*/ 64 w 340"/>
                    <a:gd name="T7" fmla="*/ 108 h 135"/>
                    <a:gd name="T8" fmla="*/ 80 w 340"/>
                    <a:gd name="T9" fmla="*/ 117 h 135"/>
                    <a:gd name="T10" fmla="*/ 85 w 340"/>
                    <a:gd name="T11" fmla="*/ 110 h 135"/>
                    <a:gd name="T12" fmla="*/ 83 w 340"/>
                    <a:gd name="T13" fmla="*/ 99 h 135"/>
                    <a:gd name="T14" fmla="*/ 85 w 340"/>
                    <a:gd name="T15" fmla="*/ 94 h 135"/>
                    <a:gd name="T16" fmla="*/ 112 w 340"/>
                    <a:gd name="T17" fmla="*/ 94 h 135"/>
                    <a:gd name="T18" fmla="*/ 117 w 340"/>
                    <a:gd name="T19" fmla="*/ 85 h 135"/>
                    <a:gd name="T20" fmla="*/ 117 w 340"/>
                    <a:gd name="T21" fmla="*/ 81 h 135"/>
                    <a:gd name="T22" fmla="*/ 115 w 340"/>
                    <a:gd name="T23" fmla="*/ 76 h 135"/>
                    <a:gd name="T24" fmla="*/ 121 w 340"/>
                    <a:gd name="T25" fmla="*/ 71 h 135"/>
                    <a:gd name="T26" fmla="*/ 131 w 340"/>
                    <a:gd name="T27" fmla="*/ 55 h 135"/>
                    <a:gd name="T28" fmla="*/ 142 w 340"/>
                    <a:gd name="T29" fmla="*/ 47 h 135"/>
                    <a:gd name="T30" fmla="*/ 159 w 340"/>
                    <a:gd name="T31" fmla="*/ 55 h 135"/>
                    <a:gd name="T32" fmla="*/ 161 w 340"/>
                    <a:gd name="T33" fmla="*/ 71 h 135"/>
                    <a:gd name="T34" fmla="*/ 167 w 340"/>
                    <a:gd name="T35" fmla="*/ 71 h 135"/>
                    <a:gd name="T36" fmla="*/ 174 w 340"/>
                    <a:gd name="T37" fmla="*/ 67 h 135"/>
                    <a:gd name="T38" fmla="*/ 174 w 340"/>
                    <a:gd name="T39" fmla="*/ 113 h 135"/>
                    <a:gd name="T40" fmla="*/ 189 w 340"/>
                    <a:gd name="T41" fmla="*/ 128 h 135"/>
                    <a:gd name="T42" fmla="*/ 204 w 340"/>
                    <a:gd name="T43" fmla="*/ 117 h 135"/>
                    <a:gd name="T44" fmla="*/ 210 w 340"/>
                    <a:gd name="T45" fmla="*/ 110 h 135"/>
                    <a:gd name="T46" fmla="*/ 231 w 340"/>
                    <a:gd name="T47" fmla="*/ 108 h 135"/>
                    <a:gd name="T48" fmla="*/ 236 w 340"/>
                    <a:gd name="T49" fmla="*/ 99 h 135"/>
                    <a:gd name="T50" fmla="*/ 246 w 340"/>
                    <a:gd name="T51" fmla="*/ 90 h 135"/>
                    <a:gd name="T52" fmla="*/ 255 w 340"/>
                    <a:gd name="T53" fmla="*/ 81 h 135"/>
                    <a:gd name="T54" fmla="*/ 282 w 340"/>
                    <a:gd name="T55" fmla="*/ 81 h 135"/>
                    <a:gd name="T56" fmla="*/ 276 w 340"/>
                    <a:gd name="T57" fmla="*/ 85 h 135"/>
                    <a:gd name="T58" fmla="*/ 282 w 340"/>
                    <a:gd name="T59" fmla="*/ 90 h 135"/>
                    <a:gd name="T60" fmla="*/ 308 w 340"/>
                    <a:gd name="T61" fmla="*/ 76 h 135"/>
                    <a:gd name="T62" fmla="*/ 329 w 340"/>
                    <a:gd name="T63" fmla="*/ 76 h 135"/>
                    <a:gd name="T64" fmla="*/ 333 w 340"/>
                    <a:gd name="T65" fmla="*/ 81 h 135"/>
                    <a:gd name="T66" fmla="*/ 340 w 340"/>
                    <a:gd name="T67" fmla="*/ 76 h 135"/>
                    <a:gd name="T68" fmla="*/ 340 w 340"/>
                    <a:gd name="T69" fmla="*/ 67 h 135"/>
                    <a:gd name="T70" fmla="*/ 333 w 340"/>
                    <a:gd name="T71" fmla="*/ 64 h 135"/>
                    <a:gd name="T72" fmla="*/ 329 w 340"/>
                    <a:gd name="T73" fmla="*/ 57 h 135"/>
                    <a:gd name="T74" fmla="*/ 335 w 340"/>
                    <a:gd name="T75" fmla="*/ 55 h 135"/>
                    <a:gd name="T76" fmla="*/ 333 w 340"/>
                    <a:gd name="T77" fmla="*/ 49 h 135"/>
                    <a:gd name="T78" fmla="*/ 327 w 340"/>
                    <a:gd name="T79" fmla="*/ 49 h 135"/>
                    <a:gd name="T80" fmla="*/ 327 w 340"/>
                    <a:gd name="T81" fmla="*/ 47 h 135"/>
                    <a:gd name="T82" fmla="*/ 329 w 340"/>
                    <a:gd name="T83" fmla="*/ 44 h 135"/>
                    <a:gd name="T84" fmla="*/ 318 w 340"/>
                    <a:gd name="T85" fmla="*/ 34 h 135"/>
                    <a:gd name="T86" fmla="*/ 318 w 340"/>
                    <a:gd name="T87" fmla="*/ 25 h 135"/>
                    <a:gd name="T88" fmla="*/ 320 w 340"/>
                    <a:gd name="T89" fmla="*/ 23 h 135"/>
                    <a:gd name="T90" fmla="*/ 299 w 340"/>
                    <a:gd name="T91" fmla="*/ 14 h 135"/>
                    <a:gd name="T92" fmla="*/ 297 w 340"/>
                    <a:gd name="T93" fmla="*/ 18 h 135"/>
                    <a:gd name="T94" fmla="*/ 288 w 340"/>
                    <a:gd name="T95" fmla="*/ 15 h 135"/>
                    <a:gd name="T96" fmla="*/ 282 w 340"/>
                    <a:gd name="T97" fmla="*/ 23 h 135"/>
                    <a:gd name="T98" fmla="*/ 272 w 340"/>
                    <a:gd name="T99" fmla="*/ 18 h 135"/>
                    <a:gd name="T100" fmla="*/ 267 w 340"/>
                    <a:gd name="T101" fmla="*/ 8 h 135"/>
                    <a:gd name="T102" fmla="*/ 267 w 340"/>
                    <a:gd name="T103" fmla="*/ 0 h 13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0" t="0" r="r" b="b"/>
                  <a:pathLst>
                    <a:path w="340" h="135">
                      <a:moveTo>
                        <a:pt x="0" y="123"/>
                      </a:moveTo>
                      <a:lnTo>
                        <a:pt x="27" y="135"/>
                      </a:lnTo>
                      <a:lnTo>
                        <a:pt x="53" y="113"/>
                      </a:lnTo>
                      <a:lnTo>
                        <a:pt x="64" y="111"/>
                      </a:lnTo>
                      <a:lnTo>
                        <a:pt x="80" y="121"/>
                      </a:lnTo>
                      <a:lnTo>
                        <a:pt x="85" y="113"/>
                      </a:lnTo>
                      <a:lnTo>
                        <a:pt x="83" y="102"/>
                      </a:lnTo>
                      <a:lnTo>
                        <a:pt x="85" y="97"/>
                      </a:lnTo>
                      <a:lnTo>
                        <a:pt x="112" y="97"/>
                      </a:lnTo>
                      <a:lnTo>
                        <a:pt x="117" y="88"/>
                      </a:lnTo>
                      <a:lnTo>
                        <a:pt x="117" y="83"/>
                      </a:lnTo>
                      <a:lnTo>
                        <a:pt x="115" y="78"/>
                      </a:lnTo>
                      <a:lnTo>
                        <a:pt x="121" y="73"/>
                      </a:lnTo>
                      <a:lnTo>
                        <a:pt x="131" y="57"/>
                      </a:lnTo>
                      <a:lnTo>
                        <a:pt x="142" y="48"/>
                      </a:lnTo>
                      <a:lnTo>
                        <a:pt x="159" y="57"/>
                      </a:lnTo>
                      <a:lnTo>
                        <a:pt x="161" y="73"/>
                      </a:lnTo>
                      <a:lnTo>
                        <a:pt x="167" y="73"/>
                      </a:lnTo>
                      <a:lnTo>
                        <a:pt x="174" y="69"/>
                      </a:lnTo>
                      <a:lnTo>
                        <a:pt x="174" y="116"/>
                      </a:lnTo>
                      <a:lnTo>
                        <a:pt x="189" y="132"/>
                      </a:lnTo>
                      <a:lnTo>
                        <a:pt x="204" y="121"/>
                      </a:lnTo>
                      <a:lnTo>
                        <a:pt x="210" y="113"/>
                      </a:lnTo>
                      <a:lnTo>
                        <a:pt x="231" y="111"/>
                      </a:lnTo>
                      <a:lnTo>
                        <a:pt x="236" y="102"/>
                      </a:lnTo>
                      <a:lnTo>
                        <a:pt x="246" y="93"/>
                      </a:lnTo>
                      <a:lnTo>
                        <a:pt x="255" y="83"/>
                      </a:lnTo>
                      <a:lnTo>
                        <a:pt x="282" y="83"/>
                      </a:lnTo>
                      <a:lnTo>
                        <a:pt x="276" y="88"/>
                      </a:lnTo>
                      <a:lnTo>
                        <a:pt x="282" y="93"/>
                      </a:lnTo>
                      <a:lnTo>
                        <a:pt x="308" y="78"/>
                      </a:lnTo>
                      <a:lnTo>
                        <a:pt x="329" y="78"/>
                      </a:lnTo>
                      <a:lnTo>
                        <a:pt x="333" y="83"/>
                      </a:lnTo>
                      <a:lnTo>
                        <a:pt x="340" y="78"/>
                      </a:lnTo>
                      <a:lnTo>
                        <a:pt x="340" y="69"/>
                      </a:lnTo>
                      <a:lnTo>
                        <a:pt x="333" y="66"/>
                      </a:lnTo>
                      <a:lnTo>
                        <a:pt x="329" y="59"/>
                      </a:lnTo>
                      <a:lnTo>
                        <a:pt x="335" y="57"/>
                      </a:lnTo>
                      <a:lnTo>
                        <a:pt x="333" y="50"/>
                      </a:lnTo>
                      <a:lnTo>
                        <a:pt x="327" y="50"/>
                      </a:lnTo>
                      <a:lnTo>
                        <a:pt x="327" y="48"/>
                      </a:lnTo>
                      <a:lnTo>
                        <a:pt x="329" y="45"/>
                      </a:lnTo>
                      <a:lnTo>
                        <a:pt x="318" y="35"/>
                      </a:lnTo>
                      <a:lnTo>
                        <a:pt x="318" y="26"/>
                      </a:lnTo>
                      <a:lnTo>
                        <a:pt x="320" y="24"/>
                      </a:lnTo>
                      <a:lnTo>
                        <a:pt x="299" y="14"/>
                      </a:lnTo>
                      <a:lnTo>
                        <a:pt x="297" y="19"/>
                      </a:lnTo>
                      <a:lnTo>
                        <a:pt x="288" y="15"/>
                      </a:lnTo>
                      <a:lnTo>
                        <a:pt x="282" y="24"/>
                      </a:lnTo>
                      <a:lnTo>
                        <a:pt x="272" y="19"/>
                      </a:lnTo>
                      <a:lnTo>
                        <a:pt x="267" y="8"/>
                      </a:lnTo>
                      <a:lnTo>
                        <a:pt x="26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67" name="Freeform 86"/>
                <p:cNvSpPr>
                  <a:spLocks/>
                </p:cNvSpPr>
                <p:nvPr/>
              </p:nvSpPr>
              <p:spPr bwMode="auto">
                <a:xfrm>
                  <a:off x="214" y="3712"/>
                  <a:ext cx="92" cy="241"/>
                </a:xfrm>
                <a:custGeom>
                  <a:avLst/>
                  <a:gdLst>
                    <a:gd name="T0" fmla="*/ 0 w 92"/>
                    <a:gd name="T1" fmla="*/ 2 h 250"/>
                    <a:gd name="T2" fmla="*/ 43 w 92"/>
                    <a:gd name="T3" fmla="*/ 0 h 250"/>
                    <a:gd name="T4" fmla="*/ 43 w 92"/>
                    <a:gd name="T5" fmla="*/ 9 h 250"/>
                    <a:gd name="T6" fmla="*/ 87 w 92"/>
                    <a:gd name="T7" fmla="*/ 7 h 250"/>
                    <a:gd name="T8" fmla="*/ 92 w 92"/>
                    <a:gd name="T9" fmla="*/ 15 h 250"/>
                    <a:gd name="T10" fmla="*/ 85 w 92"/>
                    <a:gd name="T11" fmla="*/ 50 h 250"/>
                    <a:gd name="T12" fmla="*/ 87 w 92"/>
                    <a:gd name="T13" fmla="*/ 94 h 250"/>
                    <a:gd name="T14" fmla="*/ 73 w 92"/>
                    <a:gd name="T15" fmla="*/ 139 h 250"/>
                    <a:gd name="T16" fmla="*/ 70 w 92"/>
                    <a:gd name="T17" fmla="*/ 241 h 25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2" h="250">
                      <a:moveTo>
                        <a:pt x="0" y="2"/>
                      </a:moveTo>
                      <a:lnTo>
                        <a:pt x="43" y="0"/>
                      </a:lnTo>
                      <a:lnTo>
                        <a:pt x="43" y="9"/>
                      </a:lnTo>
                      <a:lnTo>
                        <a:pt x="87" y="7"/>
                      </a:lnTo>
                      <a:lnTo>
                        <a:pt x="92" y="16"/>
                      </a:lnTo>
                      <a:lnTo>
                        <a:pt x="85" y="52"/>
                      </a:lnTo>
                      <a:lnTo>
                        <a:pt x="87" y="97"/>
                      </a:lnTo>
                      <a:lnTo>
                        <a:pt x="73" y="144"/>
                      </a:lnTo>
                      <a:lnTo>
                        <a:pt x="70" y="2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68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746" y="2677"/>
                  <a:ext cx="1" cy="3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69" name="Freeform 88"/>
                <p:cNvSpPr>
                  <a:spLocks/>
                </p:cNvSpPr>
                <p:nvPr/>
              </p:nvSpPr>
              <p:spPr bwMode="auto">
                <a:xfrm>
                  <a:off x="2642" y="3805"/>
                  <a:ext cx="197" cy="61"/>
                </a:xfrm>
                <a:custGeom>
                  <a:avLst/>
                  <a:gdLst>
                    <a:gd name="T0" fmla="*/ 0 w 197"/>
                    <a:gd name="T1" fmla="*/ 0 h 63"/>
                    <a:gd name="T2" fmla="*/ 4 w 197"/>
                    <a:gd name="T3" fmla="*/ 2 h 63"/>
                    <a:gd name="T4" fmla="*/ 42 w 197"/>
                    <a:gd name="T5" fmla="*/ 29 h 63"/>
                    <a:gd name="T6" fmla="*/ 81 w 197"/>
                    <a:gd name="T7" fmla="*/ 37 h 63"/>
                    <a:gd name="T8" fmla="*/ 112 w 197"/>
                    <a:gd name="T9" fmla="*/ 23 h 63"/>
                    <a:gd name="T10" fmla="*/ 138 w 197"/>
                    <a:gd name="T11" fmla="*/ 9 h 63"/>
                    <a:gd name="T12" fmla="*/ 159 w 197"/>
                    <a:gd name="T13" fmla="*/ 9 h 63"/>
                    <a:gd name="T14" fmla="*/ 170 w 197"/>
                    <a:gd name="T15" fmla="*/ 27 h 63"/>
                    <a:gd name="T16" fmla="*/ 180 w 197"/>
                    <a:gd name="T17" fmla="*/ 52 h 63"/>
                    <a:gd name="T18" fmla="*/ 197 w 197"/>
                    <a:gd name="T19" fmla="*/ 61 h 6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97" h="63">
                      <a:moveTo>
                        <a:pt x="0" y="0"/>
                      </a:moveTo>
                      <a:lnTo>
                        <a:pt x="4" y="2"/>
                      </a:lnTo>
                      <a:lnTo>
                        <a:pt x="42" y="30"/>
                      </a:lnTo>
                      <a:lnTo>
                        <a:pt x="81" y="38"/>
                      </a:lnTo>
                      <a:lnTo>
                        <a:pt x="112" y="24"/>
                      </a:lnTo>
                      <a:lnTo>
                        <a:pt x="138" y="9"/>
                      </a:lnTo>
                      <a:lnTo>
                        <a:pt x="159" y="9"/>
                      </a:lnTo>
                      <a:lnTo>
                        <a:pt x="170" y="28"/>
                      </a:lnTo>
                      <a:lnTo>
                        <a:pt x="180" y="54"/>
                      </a:lnTo>
                      <a:lnTo>
                        <a:pt x="197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0" name="Freeform 89"/>
                <p:cNvSpPr>
                  <a:spLocks/>
                </p:cNvSpPr>
                <p:nvPr/>
              </p:nvSpPr>
              <p:spPr bwMode="auto">
                <a:xfrm>
                  <a:off x="2642" y="3801"/>
                  <a:ext cx="81" cy="43"/>
                </a:xfrm>
                <a:custGeom>
                  <a:avLst/>
                  <a:gdLst>
                    <a:gd name="T0" fmla="*/ 0 w 81"/>
                    <a:gd name="T1" fmla="*/ 5 h 45"/>
                    <a:gd name="T2" fmla="*/ 34 w 81"/>
                    <a:gd name="T3" fmla="*/ 0 h 45"/>
                    <a:gd name="T4" fmla="*/ 61 w 81"/>
                    <a:gd name="T5" fmla="*/ 5 h 45"/>
                    <a:gd name="T6" fmla="*/ 76 w 81"/>
                    <a:gd name="T7" fmla="*/ 25 h 45"/>
                    <a:gd name="T8" fmla="*/ 81 w 81"/>
                    <a:gd name="T9" fmla="*/ 43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1" h="45">
                      <a:moveTo>
                        <a:pt x="0" y="5"/>
                      </a:moveTo>
                      <a:lnTo>
                        <a:pt x="34" y="0"/>
                      </a:lnTo>
                      <a:lnTo>
                        <a:pt x="61" y="5"/>
                      </a:lnTo>
                      <a:lnTo>
                        <a:pt x="76" y="26"/>
                      </a:lnTo>
                      <a:lnTo>
                        <a:pt x="81" y="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1" name="Freeform 90"/>
                <p:cNvSpPr>
                  <a:spLocks/>
                </p:cNvSpPr>
                <p:nvPr/>
              </p:nvSpPr>
              <p:spPr bwMode="auto">
                <a:xfrm>
                  <a:off x="717" y="3218"/>
                  <a:ext cx="251" cy="391"/>
                </a:xfrm>
                <a:custGeom>
                  <a:avLst/>
                  <a:gdLst>
                    <a:gd name="T0" fmla="*/ 0 w 251"/>
                    <a:gd name="T1" fmla="*/ 0 h 406"/>
                    <a:gd name="T2" fmla="*/ 13 w 251"/>
                    <a:gd name="T3" fmla="*/ 22 h 406"/>
                    <a:gd name="T4" fmla="*/ 32 w 251"/>
                    <a:gd name="T5" fmla="*/ 18 h 406"/>
                    <a:gd name="T6" fmla="*/ 39 w 251"/>
                    <a:gd name="T7" fmla="*/ 36 h 406"/>
                    <a:gd name="T8" fmla="*/ 57 w 251"/>
                    <a:gd name="T9" fmla="*/ 36 h 406"/>
                    <a:gd name="T10" fmla="*/ 68 w 251"/>
                    <a:gd name="T11" fmla="*/ 47 h 406"/>
                    <a:gd name="T12" fmla="*/ 104 w 251"/>
                    <a:gd name="T13" fmla="*/ 49 h 406"/>
                    <a:gd name="T14" fmla="*/ 115 w 251"/>
                    <a:gd name="T15" fmla="*/ 79 h 406"/>
                    <a:gd name="T16" fmla="*/ 143 w 251"/>
                    <a:gd name="T17" fmla="*/ 79 h 406"/>
                    <a:gd name="T18" fmla="*/ 159 w 251"/>
                    <a:gd name="T19" fmla="*/ 92 h 406"/>
                    <a:gd name="T20" fmla="*/ 168 w 251"/>
                    <a:gd name="T21" fmla="*/ 92 h 406"/>
                    <a:gd name="T22" fmla="*/ 191 w 251"/>
                    <a:gd name="T23" fmla="*/ 104 h 406"/>
                    <a:gd name="T24" fmla="*/ 200 w 251"/>
                    <a:gd name="T25" fmla="*/ 104 h 406"/>
                    <a:gd name="T26" fmla="*/ 208 w 251"/>
                    <a:gd name="T27" fmla="*/ 100 h 406"/>
                    <a:gd name="T28" fmla="*/ 251 w 251"/>
                    <a:gd name="T29" fmla="*/ 116 h 406"/>
                    <a:gd name="T30" fmla="*/ 242 w 251"/>
                    <a:gd name="T31" fmla="*/ 138 h 406"/>
                    <a:gd name="T32" fmla="*/ 223 w 251"/>
                    <a:gd name="T33" fmla="*/ 147 h 406"/>
                    <a:gd name="T34" fmla="*/ 221 w 251"/>
                    <a:gd name="T35" fmla="*/ 172 h 406"/>
                    <a:gd name="T36" fmla="*/ 227 w 251"/>
                    <a:gd name="T37" fmla="*/ 184 h 406"/>
                    <a:gd name="T38" fmla="*/ 202 w 251"/>
                    <a:gd name="T39" fmla="*/ 186 h 406"/>
                    <a:gd name="T40" fmla="*/ 202 w 251"/>
                    <a:gd name="T41" fmla="*/ 206 h 406"/>
                    <a:gd name="T42" fmla="*/ 159 w 251"/>
                    <a:gd name="T43" fmla="*/ 239 h 406"/>
                    <a:gd name="T44" fmla="*/ 155 w 251"/>
                    <a:gd name="T45" fmla="*/ 271 h 406"/>
                    <a:gd name="T46" fmla="*/ 161 w 251"/>
                    <a:gd name="T47" fmla="*/ 276 h 406"/>
                    <a:gd name="T48" fmla="*/ 168 w 251"/>
                    <a:gd name="T49" fmla="*/ 263 h 406"/>
                    <a:gd name="T50" fmla="*/ 185 w 251"/>
                    <a:gd name="T51" fmla="*/ 254 h 406"/>
                    <a:gd name="T52" fmla="*/ 206 w 251"/>
                    <a:gd name="T53" fmla="*/ 276 h 406"/>
                    <a:gd name="T54" fmla="*/ 198 w 251"/>
                    <a:gd name="T55" fmla="*/ 300 h 406"/>
                    <a:gd name="T56" fmla="*/ 202 w 251"/>
                    <a:gd name="T57" fmla="*/ 302 h 406"/>
                    <a:gd name="T58" fmla="*/ 213 w 251"/>
                    <a:gd name="T59" fmla="*/ 320 h 406"/>
                    <a:gd name="T60" fmla="*/ 196 w 251"/>
                    <a:gd name="T61" fmla="*/ 326 h 406"/>
                    <a:gd name="T62" fmla="*/ 204 w 251"/>
                    <a:gd name="T63" fmla="*/ 363 h 406"/>
                    <a:gd name="T64" fmla="*/ 223 w 251"/>
                    <a:gd name="T65" fmla="*/ 364 h 406"/>
                    <a:gd name="T66" fmla="*/ 236 w 251"/>
                    <a:gd name="T67" fmla="*/ 370 h 406"/>
                    <a:gd name="T68" fmla="*/ 236 w 251"/>
                    <a:gd name="T69" fmla="*/ 391 h 40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51" h="406">
                      <a:moveTo>
                        <a:pt x="0" y="0"/>
                      </a:moveTo>
                      <a:lnTo>
                        <a:pt x="13" y="23"/>
                      </a:lnTo>
                      <a:lnTo>
                        <a:pt x="32" y="19"/>
                      </a:lnTo>
                      <a:lnTo>
                        <a:pt x="39" y="37"/>
                      </a:lnTo>
                      <a:lnTo>
                        <a:pt x="57" y="37"/>
                      </a:lnTo>
                      <a:lnTo>
                        <a:pt x="68" y="49"/>
                      </a:lnTo>
                      <a:lnTo>
                        <a:pt x="104" y="51"/>
                      </a:lnTo>
                      <a:lnTo>
                        <a:pt x="115" y="82"/>
                      </a:lnTo>
                      <a:lnTo>
                        <a:pt x="143" y="82"/>
                      </a:lnTo>
                      <a:lnTo>
                        <a:pt x="159" y="96"/>
                      </a:lnTo>
                      <a:lnTo>
                        <a:pt x="168" y="96"/>
                      </a:lnTo>
                      <a:lnTo>
                        <a:pt x="191" y="108"/>
                      </a:lnTo>
                      <a:lnTo>
                        <a:pt x="200" y="108"/>
                      </a:lnTo>
                      <a:lnTo>
                        <a:pt x="208" y="104"/>
                      </a:lnTo>
                      <a:lnTo>
                        <a:pt x="251" y="120"/>
                      </a:lnTo>
                      <a:lnTo>
                        <a:pt x="242" y="143"/>
                      </a:lnTo>
                      <a:lnTo>
                        <a:pt x="223" y="153"/>
                      </a:lnTo>
                      <a:lnTo>
                        <a:pt x="221" y="179"/>
                      </a:lnTo>
                      <a:lnTo>
                        <a:pt x="227" y="191"/>
                      </a:lnTo>
                      <a:lnTo>
                        <a:pt x="202" y="193"/>
                      </a:lnTo>
                      <a:lnTo>
                        <a:pt x="202" y="214"/>
                      </a:lnTo>
                      <a:lnTo>
                        <a:pt x="159" y="248"/>
                      </a:lnTo>
                      <a:lnTo>
                        <a:pt x="155" y="281"/>
                      </a:lnTo>
                      <a:lnTo>
                        <a:pt x="161" y="287"/>
                      </a:lnTo>
                      <a:lnTo>
                        <a:pt x="168" y="273"/>
                      </a:lnTo>
                      <a:lnTo>
                        <a:pt x="185" y="264"/>
                      </a:lnTo>
                      <a:lnTo>
                        <a:pt x="206" y="287"/>
                      </a:lnTo>
                      <a:lnTo>
                        <a:pt x="198" y="311"/>
                      </a:lnTo>
                      <a:lnTo>
                        <a:pt x="202" y="314"/>
                      </a:lnTo>
                      <a:lnTo>
                        <a:pt x="213" y="332"/>
                      </a:lnTo>
                      <a:lnTo>
                        <a:pt x="196" y="339"/>
                      </a:lnTo>
                      <a:lnTo>
                        <a:pt x="204" y="377"/>
                      </a:lnTo>
                      <a:lnTo>
                        <a:pt x="223" y="378"/>
                      </a:lnTo>
                      <a:lnTo>
                        <a:pt x="236" y="384"/>
                      </a:lnTo>
                      <a:lnTo>
                        <a:pt x="236" y="4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2" name="Freeform 91"/>
                <p:cNvSpPr>
                  <a:spLocks/>
                </p:cNvSpPr>
                <p:nvPr/>
              </p:nvSpPr>
              <p:spPr bwMode="auto">
                <a:xfrm>
                  <a:off x="913" y="3605"/>
                  <a:ext cx="29" cy="20"/>
                </a:xfrm>
                <a:custGeom>
                  <a:avLst/>
                  <a:gdLst>
                    <a:gd name="T0" fmla="*/ 29 w 29"/>
                    <a:gd name="T1" fmla="*/ 9 h 21"/>
                    <a:gd name="T2" fmla="*/ 21 w 29"/>
                    <a:gd name="T3" fmla="*/ 0 h 21"/>
                    <a:gd name="T4" fmla="*/ 6 w 29"/>
                    <a:gd name="T5" fmla="*/ 2 h 21"/>
                    <a:gd name="T6" fmla="*/ 0 w 29"/>
                    <a:gd name="T7" fmla="*/ 11 h 21"/>
                    <a:gd name="T8" fmla="*/ 6 w 29"/>
                    <a:gd name="T9" fmla="*/ 2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" h="21">
                      <a:moveTo>
                        <a:pt x="29" y="9"/>
                      </a:moveTo>
                      <a:lnTo>
                        <a:pt x="21" y="0"/>
                      </a:lnTo>
                      <a:lnTo>
                        <a:pt x="6" y="2"/>
                      </a:lnTo>
                      <a:lnTo>
                        <a:pt x="0" y="12"/>
                      </a:lnTo>
                      <a:lnTo>
                        <a:pt x="6" y="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3" name="Freeform 92"/>
                <p:cNvSpPr>
                  <a:spLocks/>
                </p:cNvSpPr>
                <p:nvPr/>
              </p:nvSpPr>
              <p:spPr bwMode="auto">
                <a:xfrm>
                  <a:off x="541" y="3643"/>
                  <a:ext cx="206" cy="37"/>
                </a:xfrm>
                <a:custGeom>
                  <a:avLst/>
                  <a:gdLst>
                    <a:gd name="T0" fmla="*/ 206 w 206"/>
                    <a:gd name="T1" fmla="*/ 37 h 38"/>
                    <a:gd name="T2" fmla="*/ 157 w 206"/>
                    <a:gd name="T3" fmla="*/ 37 h 38"/>
                    <a:gd name="T4" fmla="*/ 113 w 206"/>
                    <a:gd name="T5" fmla="*/ 27 h 38"/>
                    <a:gd name="T6" fmla="*/ 102 w 206"/>
                    <a:gd name="T7" fmla="*/ 37 h 38"/>
                    <a:gd name="T8" fmla="*/ 70 w 206"/>
                    <a:gd name="T9" fmla="*/ 35 h 38"/>
                    <a:gd name="T10" fmla="*/ 6 w 206"/>
                    <a:gd name="T11" fmla="*/ 12 h 38"/>
                    <a:gd name="T12" fmla="*/ 0 w 206"/>
                    <a:gd name="T13" fmla="*/ 0 h 3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206" h="38">
                      <a:moveTo>
                        <a:pt x="206" y="38"/>
                      </a:moveTo>
                      <a:lnTo>
                        <a:pt x="157" y="38"/>
                      </a:lnTo>
                      <a:lnTo>
                        <a:pt x="113" y="28"/>
                      </a:lnTo>
                      <a:lnTo>
                        <a:pt x="102" y="38"/>
                      </a:lnTo>
                      <a:lnTo>
                        <a:pt x="70" y="36"/>
                      </a:lnTo>
                      <a:lnTo>
                        <a:pt x="6" y="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4" name="Freeform 93"/>
                <p:cNvSpPr>
                  <a:spLocks/>
                </p:cNvSpPr>
                <p:nvPr/>
              </p:nvSpPr>
              <p:spPr bwMode="auto">
                <a:xfrm>
                  <a:off x="762" y="3076"/>
                  <a:ext cx="161" cy="159"/>
                </a:xfrm>
                <a:custGeom>
                  <a:avLst/>
                  <a:gdLst>
                    <a:gd name="T0" fmla="*/ 150 w 161"/>
                    <a:gd name="T1" fmla="*/ 0 h 165"/>
                    <a:gd name="T2" fmla="*/ 161 w 161"/>
                    <a:gd name="T3" fmla="*/ 12 h 165"/>
                    <a:gd name="T4" fmla="*/ 161 w 161"/>
                    <a:gd name="T5" fmla="*/ 28 h 165"/>
                    <a:gd name="T6" fmla="*/ 151 w 161"/>
                    <a:gd name="T7" fmla="*/ 48 h 165"/>
                    <a:gd name="T8" fmla="*/ 161 w 161"/>
                    <a:gd name="T9" fmla="*/ 59 h 165"/>
                    <a:gd name="T10" fmla="*/ 161 w 161"/>
                    <a:gd name="T11" fmla="*/ 66 h 165"/>
                    <a:gd name="T12" fmla="*/ 151 w 161"/>
                    <a:gd name="T13" fmla="*/ 75 h 165"/>
                    <a:gd name="T14" fmla="*/ 151 w 161"/>
                    <a:gd name="T15" fmla="*/ 91 h 165"/>
                    <a:gd name="T16" fmla="*/ 140 w 161"/>
                    <a:gd name="T17" fmla="*/ 103 h 165"/>
                    <a:gd name="T18" fmla="*/ 112 w 161"/>
                    <a:gd name="T19" fmla="*/ 107 h 165"/>
                    <a:gd name="T20" fmla="*/ 110 w 161"/>
                    <a:gd name="T21" fmla="*/ 116 h 165"/>
                    <a:gd name="T22" fmla="*/ 123 w 161"/>
                    <a:gd name="T23" fmla="*/ 120 h 165"/>
                    <a:gd name="T24" fmla="*/ 123 w 161"/>
                    <a:gd name="T25" fmla="*/ 132 h 165"/>
                    <a:gd name="T26" fmla="*/ 104 w 161"/>
                    <a:gd name="T27" fmla="*/ 159 h 165"/>
                    <a:gd name="T28" fmla="*/ 91 w 161"/>
                    <a:gd name="T29" fmla="*/ 144 h 165"/>
                    <a:gd name="T30" fmla="*/ 89 w 161"/>
                    <a:gd name="T31" fmla="*/ 127 h 165"/>
                    <a:gd name="T32" fmla="*/ 74 w 161"/>
                    <a:gd name="T33" fmla="*/ 122 h 165"/>
                    <a:gd name="T34" fmla="*/ 25 w 161"/>
                    <a:gd name="T35" fmla="*/ 122 h 165"/>
                    <a:gd name="T36" fmla="*/ 17 w 161"/>
                    <a:gd name="T37" fmla="*/ 123 h 165"/>
                    <a:gd name="T38" fmla="*/ 0 w 161"/>
                    <a:gd name="T39" fmla="*/ 116 h 16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1" h="165">
                      <a:moveTo>
                        <a:pt x="150" y="0"/>
                      </a:moveTo>
                      <a:lnTo>
                        <a:pt x="161" y="12"/>
                      </a:lnTo>
                      <a:lnTo>
                        <a:pt x="161" y="29"/>
                      </a:lnTo>
                      <a:lnTo>
                        <a:pt x="151" y="50"/>
                      </a:lnTo>
                      <a:lnTo>
                        <a:pt x="161" y="61"/>
                      </a:lnTo>
                      <a:lnTo>
                        <a:pt x="161" y="68"/>
                      </a:lnTo>
                      <a:lnTo>
                        <a:pt x="151" y="78"/>
                      </a:lnTo>
                      <a:lnTo>
                        <a:pt x="151" y="94"/>
                      </a:lnTo>
                      <a:lnTo>
                        <a:pt x="140" y="107"/>
                      </a:lnTo>
                      <a:lnTo>
                        <a:pt x="112" y="111"/>
                      </a:lnTo>
                      <a:lnTo>
                        <a:pt x="110" y="120"/>
                      </a:lnTo>
                      <a:lnTo>
                        <a:pt x="123" y="125"/>
                      </a:lnTo>
                      <a:lnTo>
                        <a:pt x="123" y="137"/>
                      </a:lnTo>
                      <a:lnTo>
                        <a:pt x="104" y="165"/>
                      </a:lnTo>
                      <a:lnTo>
                        <a:pt x="91" y="149"/>
                      </a:lnTo>
                      <a:lnTo>
                        <a:pt x="89" y="132"/>
                      </a:lnTo>
                      <a:lnTo>
                        <a:pt x="74" y="127"/>
                      </a:lnTo>
                      <a:lnTo>
                        <a:pt x="25" y="127"/>
                      </a:lnTo>
                      <a:lnTo>
                        <a:pt x="17" y="128"/>
                      </a:lnTo>
                      <a:lnTo>
                        <a:pt x="0" y="1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5" name="Freeform 94"/>
                <p:cNvSpPr>
                  <a:spLocks/>
                </p:cNvSpPr>
                <p:nvPr/>
              </p:nvSpPr>
              <p:spPr bwMode="auto">
                <a:xfrm>
                  <a:off x="1044" y="3053"/>
                  <a:ext cx="206" cy="354"/>
                </a:xfrm>
                <a:custGeom>
                  <a:avLst/>
                  <a:gdLst>
                    <a:gd name="T0" fmla="*/ 172 w 206"/>
                    <a:gd name="T1" fmla="*/ 0 h 366"/>
                    <a:gd name="T2" fmla="*/ 180 w 206"/>
                    <a:gd name="T3" fmla="*/ 34 h 366"/>
                    <a:gd name="T4" fmla="*/ 172 w 206"/>
                    <a:gd name="T5" fmla="*/ 59 h 366"/>
                    <a:gd name="T6" fmla="*/ 185 w 206"/>
                    <a:gd name="T7" fmla="*/ 71 h 366"/>
                    <a:gd name="T8" fmla="*/ 183 w 206"/>
                    <a:gd name="T9" fmla="*/ 100 h 366"/>
                    <a:gd name="T10" fmla="*/ 206 w 206"/>
                    <a:gd name="T11" fmla="*/ 118 h 366"/>
                    <a:gd name="T12" fmla="*/ 202 w 206"/>
                    <a:gd name="T13" fmla="*/ 160 h 366"/>
                    <a:gd name="T14" fmla="*/ 185 w 206"/>
                    <a:gd name="T15" fmla="*/ 160 h 366"/>
                    <a:gd name="T16" fmla="*/ 168 w 206"/>
                    <a:gd name="T17" fmla="*/ 175 h 366"/>
                    <a:gd name="T18" fmla="*/ 151 w 206"/>
                    <a:gd name="T19" fmla="*/ 173 h 366"/>
                    <a:gd name="T20" fmla="*/ 138 w 206"/>
                    <a:gd name="T21" fmla="*/ 173 h 366"/>
                    <a:gd name="T22" fmla="*/ 117 w 206"/>
                    <a:gd name="T23" fmla="*/ 195 h 366"/>
                    <a:gd name="T24" fmla="*/ 89 w 206"/>
                    <a:gd name="T25" fmla="*/ 196 h 366"/>
                    <a:gd name="T26" fmla="*/ 89 w 206"/>
                    <a:gd name="T27" fmla="*/ 203 h 366"/>
                    <a:gd name="T28" fmla="*/ 102 w 206"/>
                    <a:gd name="T29" fmla="*/ 210 h 366"/>
                    <a:gd name="T30" fmla="*/ 108 w 206"/>
                    <a:gd name="T31" fmla="*/ 244 h 366"/>
                    <a:gd name="T32" fmla="*/ 149 w 206"/>
                    <a:gd name="T33" fmla="*/ 260 h 366"/>
                    <a:gd name="T34" fmla="*/ 163 w 206"/>
                    <a:gd name="T35" fmla="*/ 287 h 366"/>
                    <a:gd name="T36" fmla="*/ 149 w 206"/>
                    <a:gd name="T37" fmla="*/ 306 h 366"/>
                    <a:gd name="T38" fmla="*/ 134 w 206"/>
                    <a:gd name="T39" fmla="*/ 312 h 366"/>
                    <a:gd name="T40" fmla="*/ 129 w 206"/>
                    <a:gd name="T41" fmla="*/ 321 h 366"/>
                    <a:gd name="T42" fmla="*/ 138 w 206"/>
                    <a:gd name="T43" fmla="*/ 340 h 366"/>
                    <a:gd name="T44" fmla="*/ 115 w 206"/>
                    <a:gd name="T45" fmla="*/ 340 h 366"/>
                    <a:gd name="T46" fmla="*/ 95 w 206"/>
                    <a:gd name="T47" fmla="*/ 346 h 366"/>
                    <a:gd name="T48" fmla="*/ 74 w 206"/>
                    <a:gd name="T49" fmla="*/ 346 h 366"/>
                    <a:gd name="T50" fmla="*/ 60 w 206"/>
                    <a:gd name="T51" fmla="*/ 354 h 366"/>
                    <a:gd name="T52" fmla="*/ 34 w 206"/>
                    <a:gd name="T53" fmla="*/ 347 h 366"/>
                    <a:gd name="T54" fmla="*/ 0 w 206"/>
                    <a:gd name="T55" fmla="*/ 354 h 36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206" h="366">
                      <a:moveTo>
                        <a:pt x="172" y="0"/>
                      </a:moveTo>
                      <a:lnTo>
                        <a:pt x="180" y="35"/>
                      </a:lnTo>
                      <a:lnTo>
                        <a:pt x="172" y="61"/>
                      </a:lnTo>
                      <a:lnTo>
                        <a:pt x="185" y="73"/>
                      </a:lnTo>
                      <a:lnTo>
                        <a:pt x="183" y="103"/>
                      </a:lnTo>
                      <a:lnTo>
                        <a:pt x="206" y="122"/>
                      </a:lnTo>
                      <a:lnTo>
                        <a:pt x="202" y="165"/>
                      </a:lnTo>
                      <a:lnTo>
                        <a:pt x="185" y="165"/>
                      </a:lnTo>
                      <a:lnTo>
                        <a:pt x="168" y="181"/>
                      </a:lnTo>
                      <a:lnTo>
                        <a:pt x="151" y="179"/>
                      </a:lnTo>
                      <a:lnTo>
                        <a:pt x="138" y="179"/>
                      </a:lnTo>
                      <a:lnTo>
                        <a:pt x="117" y="202"/>
                      </a:lnTo>
                      <a:lnTo>
                        <a:pt x="89" y="203"/>
                      </a:lnTo>
                      <a:lnTo>
                        <a:pt x="89" y="210"/>
                      </a:lnTo>
                      <a:lnTo>
                        <a:pt x="102" y="217"/>
                      </a:lnTo>
                      <a:lnTo>
                        <a:pt x="108" y="252"/>
                      </a:lnTo>
                      <a:lnTo>
                        <a:pt x="149" y="269"/>
                      </a:lnTo>
                      <a:lnTo>
                        <a:pt x="163" y="297"/>
                      </a:lnTo>
                      <a:lnTo>
                        <a:pt x="149" y="316"/>
                      </a:lnTo>
                      <a:lnTo>
                        <a:pt x="134" y="323"/>
                      </a:lnTo>
                      <a:lnTo>
                        <a:pt x="129" y="332"/>
                      </a:lnTo>
                      <a:lnTo>
                        <a:pt x="138" y="352"/>
                      </a:lnTo>
                      <a:lnTo>
                        <a:pt x="115" y="352"/>
                      </a:lnTo>
                      <a:lnTo>
                        <a:pt x="95" y="358"/>
                      </a:lnTo>
                      <a:lnTo>
                        <a:pt x="74" y="358"/>
                      </a:lnTo>
                      <a:lnTo>
                        <a:pt x="60" y="366"/>
                      </a:lnTo>
                      <a:lnTo>
                        <a:pt x="34" y="359"/>
                      </a:lnTo>
                      <a:lnTo>
                        <a:pt x="0" y="3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6" name="Freeform 95"/>
                <p:cNvSpPr>
                  <a:spLocks/>
                </p:cNvSpPr>
                <p:nvPr/>
              </p:nvSpPr>
              <p:spPr bwMode="auto">
                <a:xfrm>
                  <a:off x="946" y="3393"/>
                  <a:ext cx="98" cy="14"/>
                </a:xfrm>
                <a:custGeom>
                  <a:avLst/>
                  <a:gdLst>
                    <a:gd name="T0" fmla="*/ 98 w 98"/>
                    <a:gd name="T1" fmla="*/ 14 h 14"/>
                    <a:gd name="T2" fmla="*/ 88 w 98"/>
                    <a:gd name="T3" fmla="*/ 14 h 14"/>
                    <a:gd name="T4" fmla="*/ 64 w 98"/>
                    <a:gd name="T5" fmla="*/ 0 h 14"/>
                    <a:gd name="T6" fmla="*/ 43 w 98"/>
                    <a:gd name="T7" fmla="*/ 13 h 14"/>
                    <a:gd name="T8" fmla="*/ 22 w 98"/>
                    <a:gd name="T9" fmla="*/ 14 h 14"/>
                    <a:gd name="T10" fmla="*/ 9 w 98"/>
                    <a:gd name="T11" fmla="*/ 14 h 14"/>
                    <a:gd name="T12" fmla="*/ 0 w 98"/>
                    <a:gd name="T13" fmla="*/ 6 h 1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8" h="14">
                      <a:moveTo>
                        <a:pt x="98" y="14"/>
                      </a:moveTo>
                      <a:lnTo>
                        <a:pt x="88" y="14"/>
                      </a:lnTo>
                      <a:lnTo>
                        <a:pt x="64" y="0"/>
                      </a:lnTo>
                      <a:lnTo>
                        <a:pt x="43" y="13"/>
                      </a:lnTo>
                      <a:lnTo>
                        <a:pt x="22" y="14"/>
                      </a:lnTo>
                      <a:lnTo>
                        <a:pt x="9" y="14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7" name="Freeform 96"/>
                <p:cNvSpPr>
                  <a:spLocks/>
                </p:cNvSpPr>
                <p:nvPr/>
              </p:nvSpPr>
              <p:spPr bwMode="auto">
                <a:xfrm>
                  <a:off x="1046" y="3407"/>
                  <a:ext cx="26" cy="32"/>
                </a:xfrm>
                <a:custGeom>
                  <a:avLst/>
                  <a:gdLst>
                    <a:gd name="T0" fmla="*/ 0 w 26"/>
                    <a:gd name="T1" fmla="*/ 0 h 33"/>
                    <a:gd name="T2" fmla="*/ 2 w 26"/>
                    <a:gd name="T3" fmla="*/ 32 h 33"/>
                    <a:gd name="T4" fmla="*/ 26 w 26"/>
                    <a:gd name="T5" fmla="*/ 31 h 33"/>
                    <a:gd name="T6" fmla="*/ 2 w 26"/>
                    <a:gd name="T7" fmla="*/ 16 h 3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6" h="33">
                      <a:moveTo>
                        <a:pt x="0" y="0"/>
                      </a:moveTo>
                      <a:lnTo>
                        <a:pt x="2" y="33"/>
                      </a:lnTo>
                      <a:lnTo>
                        <a:pt x="26" y="32"/>
                      </a:lnTo>
                      <a:lnTo>
                        <a:pt x="2" y="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8" name="Freeform 97"/>
                <p:cNvSpPr>
                  <a:spLocks/>
                </p:cNvSpPr>
                <p:nvPr/>
              </p:nvSpPr>
              <p:spPr bwMode="auto">
                <a:xfrm>
                  <a:off x="1207" y="3210"/>
                  <a:ext cx="228" cy="133"/>
                </a:xfrm>
                <a:custGeom>
                  <a:avLst/>
                  <a:gdLst>
                    <a:gd name="T0" fmla="*/ 39 w 228"/>
                    <a:gd name="T1" fmla="*/ 0 h 138"/>
                    <a:gd name="T2" fmla="*/ 77 w 228"/>
                    <a:gd name="T3" fmla="*/ 8 h 138"/>
                    <a:gd name="T4" fmla="*/ 98 w 228"/>
                    <a:gd name="T5" fmla="*/ 20 h 138"/>
                    <a:gd name="T6" fmla="*/ 102 w 228"/>
                    <a:gd name="T7" fmla="*/ 39 h 138"/>
                    <a:gd name="T8" fmla="*/ 123 w 228"/>
                    <a:gd name="T9" fmla="*/ 50 h 138"/>
                    <a:gd name="T10" fmla="*/ 132 w 228"/>
                    <a:gd name="T11" fmla="*/ 35 h 138"/>
                    <a:gd name="T12" fmla="*/ 136 w 228"/>
                    <a:gd name="T13" fmla="*/ 35 h 138"/>
                    <a:gd name="T14" fmla="*/ 164 w 228"/>
                    <a:gd name="T15" fmla="*/ 50 h 138"/>
                    <a:gd name="T16" fmla="*/ 179 w 228"/>
                    <a:gd name="T17" fmla="*/ 53 h 138"/>
                    <a:gd name="T18" fmla="*/ 208 w 228"/>
                    <a:gd name="T19" fmla="*/ 53 h 138"/>
                    <a:gd name="T20" fmla="*/ 228 w 228"/>
                    <a:gd name="T21" fmla="*/ 78 h 138"/>
                    <a:gd name="T22" fmla="*/ 215 w 228"/>
                    <a:gd name="T23" fmla="*/ 89 h 138"/>
                    <a:gd name="T24" fmla="*/ 174 w 228"/>
                    <a:gd name="T25" fmla="*/ 98 h 138"/>
                    <a:gd name="T26" fmla="*/ 136 w 228"/>
                    <a:gd name="T27" fmla="*/ 105 h 138"/>
                    <a:gd name="T28" fmla="*/ 124 w 228"/>
                    <a:gd name="T29" fmla="*/ 119 h 138"/>
                    <a:gd name="T30" fmla="*/ 96 w 228"/>
                    <a:gd name="T31" fmla="*/ 123 h 138"/>
                    <a:gd name="T32" fmla="*/ 77 w 228"/>
                    <a:gd name="T33" fmla="*/ 114 h 138"/>
                    <a:gd name="T34" fmla="*/ 60 w 228"/>
                    <a:gd name="T35" fmla="*/ 115 h 138"/>
                    <a:gd name="T36" fmla="*/ 51 w 228"/>
                    <a:gd name="T37" fmla="*/ 130 h 138"/>
                    <a:gd name="T38" fmla="*/ 24 w 228"/>
                    <a:gd name="T39" fmla="*/ 133 h 138"/>
                    <a:gd name="T40" fmla="*/ 15 w 228"/>
                    <a:gd name="T41" fmla="*/ 127 h 138"/>
                    <a:gd name="T42" fmla="*/ 0 w 228"/>
                    <a:gd name="T43" fmla="*/ 127 h 13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228" h="138">
                      <a:moveTo>
                        <a:pt x="39" y="0"/>
                      </a:moveTo>
                      <a:lnTo>
                        <a:pt x="77" y="8"/>
                      </a:lnTo>
                      <a:lnTo>
                        <a:pt x="98" y="21"/>
                      </a:lnTo>
                      <a:lnTo>
                        <a:pt x="102" y="40"/>
                      </a:lnTo>
                      <a:lnTo>
                        <a:pt x="123" y="52"/>
                      </a:lnTo>
                      <a:lnTo>
                        <a:pt x="132" y="36"/>
                      </a:lnTo>
                      <a:lnTo>
                        <a:pt x="136" y="36"/>
                      </a:lnTo>
                      <a:lnTo>
                        <a:pt x="164" y="52"/>
                      </a:lnTo>
                      <a:lnTo>
                        <a:pt x="179" y="55"/>
                      </a:lnTo>
                      <a:lnTo>
                        <a:pt x="208" y="55"/>
                      </a:lnTo>
                      <a:lnTo>
                        <a:pt x="228" y="81"/>
                      </a:lnTo>
                      <a:lnTo>
                        <a:pt x="215" y="92"/>
                      </a:lnTo>
                      <a:lnTo>
                        <a:pt x="174" y="102"/>
                      </a:lnTo>
                      <a:lnTo>
                        <a:pt x="136" y="109"/>
                      </a:lnTo>
                      <a:lnTo>
                        <a:pt x="124" y="123"/>
                      </a:lnTo>
                      <a:lnTo>
                        <a:pt x="96" y="128"/>
                      </a:lnTo>
                      <a:lnTo>
                        <a:pt x="77" y="118"/>
                      </a:lnTo>
                      <a:lnTo>
                        <a:pt x="60" y="119"/>
                      </a:lnTo>
                      <a:lnTo>
                        <a:pt x="51" y="135"/>
                      </a:lnTo>
                      <a:lnTo>
                        <a:pt x="24" y="138"/>
                      </a:lnTo>
                      <a:lnTo>
                        <a:pt x="15" y="132"/>
                      </a:lnTo>
                      <a:lnTo>
                        <a:pt x="0" y="13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79" name="Freeform 98"/>
                <p:cNvSpPr>
                  <a:spLocks/>
                </p:cNvSpPr>
                <p:nvPr/>
              </p:nvSpPr>
              <p:spPr bwMode="auto">
                <a:xfrm>
                  <a:off x="1437" y="2941"/>
                  <a:ext cx="212" cy="358"/>
                </a:xfrm>
                <a:custGeom>
                  <a:avLst/>
                  <a:gdLst>
                    <a:gd name="T0" fmla="*/ 55 w 212"/>
                    <a:gd name="T1" fmla="*/ 0 h 370"/>
                    <a:gd name="T2" fmla="*/ 102 w 212"/>
                    <a:gd name="T3" fmla="*/ 15 h 370"/>
                    <a:gd name="T4" fmla="*/ 133 w 212"/>
                    <a:gd name="T5" fmla="*/ 20 h 370"/>
                    <a:gd name="T6" fmla="*/ 152 w 212"/>
                    <a:gd name="T7" fmla="*/ 59 h 370"/>
                    <a:gd name="T8" fmla="*/ 169 w 212"/>
                    <a:gd name="T9" fmla="*/ 94 h 370"/>
                    <a:gd name="T10" fmla="*/ 201 w 212"/>
                    <a:gd name="T11" fmla="*/ 130 h 370"/>
                    <a:gd name="T12" fmla="*/ 201 w 212"/>
                    <a:gd name="T13" fmla="*/ 164 h 370"/>
                    <a:gd name="T14" fmla="*/ 184 w 212"/>
                    <a:gd name="T15" fmla="*/ 180 h 370"/>
                    <a:gd name="T16" fmla="*/ 203 w 212"/>
                    <a:gd name="T17" fmla="*/ 213 h 370"/>
                    <a:gd name="T18" fmla="*/ 197 w 212"/>
                    <a:gd name="T19" fmla="*/ 257 h 370"/>
                    <a:gd name="T20" fmla="*/ 210 w 212"/>
                    <a:gd name="T21" fmla="*/ 260 h 370"/>
                    <a:gd name="T22" fmla="*/ 212 w 212"/>
                    <a:gd name="T23" fmla="*/ 277 h 370"/>
                    <a:gd name="T24" fmla="*/ 203 w 212"/>
                    <a:gd name="T25" fmla="*/ 309 h 370"/>
                    <a:gd name="T26" fmla="*/ 180 w 212"/>
                    <a:gd name="T27" fmla="*/ 326 h 370"/>
                    <a:gd name="T28" fmla="*/ 165 w 212"/>
                    <a:gd name="T29" fmla="*/ 343 h 370"/>
                    <a:gd name="T30" fmla="*/ 159 w 212"/>
                    <a:gd name="T31" fmla="*/ 358 h 370"/>
                    <a:gd name="T32" fmla="*/ 136 w 212"/>
                    <a:gd name="T33" fmla="*/ 358 h 370"/>
                    <a:gd name="T34" fmla="*/ 106 w 212"/>
                    <a:gd name="T35" fmla="*/ 352 h 370"/>
                    <a:gd name="T36" fmla="*/ 82 w 212"/>
                    <a:gd name="T37" fmla="*/ 349 h 370"/>
                    <a:gd name="T38" fmla="*/ 48 w 212"/>
                    <a:gd name="T39" fmla="*/ 358 h 370"/>
                    <a:gd name="T40" fmla="*/ 38 w 212"/>
                    <a:gd name="T41" fmla="*/ 344 h 370"/>
                    <a:gd name="T42" fmla="*/ 25 w 212"/>
                    <a:gd name="T43" fmla="*/ 344 h 370"/>
                    <a:gd name="T44" fmla="*/ 15 w 212"/>
                    <a:gd name="T45" fmla="*/ 349 h 370"/>
                    <a:gd name="T46" fmla="*/ 0 w 212"/>
                    <a:gd name="T47" fmla="*/ 345 h 37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12" h="370">
                      <a:moveTo>
                        <a:pt x="55" y="0"/>
                      </a:moveTo>
                      <a:lnTo>
                        <a:pt x="102" y="16"/>
                      </a:lnTo>
                      <a:lnTo>
                        <a:pt x="133" y="21"/>
                      </a:lnTo>
                      <a:lnTo>
                        <a:pt x="152" y="61"/>
                      </a:lnTo>
                      <a:lnTo>
                        <a:pt x="169" y="97"/>
                      </a:lnTo>
                      <a:lnTo>
                        <a:pt x="201" y="134"/>
                      </a:lnTo>
                      <a:lnTo>
                        <a:pt x="201" y="170"/>
                      </a:lnTo>
                      <a:lnTo>
                        <a:pt x="184" y="186"/>
                      </a:lnTo>
                      <a:lnTo>
                        <a:pt x="203" y="220"/>
                      </a:lnTo>
                      <a:lnTo>
                        <a:pt x="197" y="266"/>
                      </a:lnTo>
                      <a:lnTo>
                        <a:pt x="210" y="269"/>
                      </a:lnTo>
                      <a:lnTo>
                        <a:pt x="212" y="286"/>
                      </a:lnTo>
                      <a:lnTo>
                        <a:pt x="203" y="319"/>
                      </a:lnTo>
                      <a:lnTo>
                        <a:pt x="180" y="337"/>
                      </a:lnTo>
                      <a:lnTo>
                        <a:pt x="165" y="354"/>
                      </a:lnTo>
                      <a:lnTo>
                        <a:pt x="159" y="370"/>
                      </a:lnTo>
                      <a:lnTo>
                        <a:pt x="136" y="370"/>
                      </a:lnTo>
                      <a:lnTo>
                        <a:pt x="106" y="364"/>
                      </a:lnTo>
                      <a:lnTo>
                        <a:pt x="82" y="361"/>
                      </a:lnTo>
                      <a:lnTo>
                        <a:pt x="48" y="370"/>
                      </a:lnTo>
                      <a:lnTo>
                        <a:pt x="38" y="356"/>
                      </a:lnTo>
                      <a:lnTo>
                        <a:pt x="25" y="356"/>
                      </a:lnTo>
                      <a:lnTo>
                        <a:pt x="15" y="361"/>
                      </a:lnTo>
                      <a:lnTo>
                        <a:pt x="0" y="35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0" name="Freeform 99"/>
                <p:cNvSpPr>
                  <a:spLocks/>
                </p:cNvSpPr>
                <p:nvPr/>
              </p:nvSpPr>
              <p:spPr bwMode="auto">
                <a:xfrm>
                  <a:off x="1445" y="2996"/>
                  <a:ext cx="142" cy="11"/>
                </a:xfrm>
                <a:custGeom>
                  <a:avLst/>
                  <a:gdLst>
                    <a:gd name="T0" fmla="*/ 142 w 142"/>
                    <a:gd name="T1" fmla="*/ 2 h 11"/>
                    <a:gd name="T2" fmla="*/ 123 w 142"/>
                    <a:gd name="T3" fmla="*/ 4 h 11"/>
                    <a:gd name="T4" fmla="*/ 100 w 142"/>
                    <a:gd name="T5" fmla="*/ 7 h 11"/>
                    <a:gd name="T6" fmla="*/ 28 w 142"/>
                    <a:gd name="T7" fmla="*/ 11 h 11"/>
                    <a:gd name="T8" fmla="*/ 0 w 142"/>
                    <a:gd name="T9" fmla="*/ 0 h 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2" h="11">
                      <a:moveTo>
                        <a:pt x="142" y="2"/>
                      </a:moveTo>
                      <a:lnTo>
                        <a:pt x="123" y="4"/>
                      </a:lnTo>
                      <a:lnTo>
                        <a:pt x="100" y="7"/>
                      </a:lnTo>
                      <a:lnTo>
                        <a:pt x="28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1" name="Freeform 100"/>
                <p:cNvSpPr>
                  <a:spLocks/>
                </p:cNvSpPr>
                <p:nvPr/>
              </p:nvSpPr>
              <p:spPr bwMode="auto">
                <a:xfrm>
                  <a:off x="1492" y="2878"/>
                  <a:ext cx="238" cy="154"/>
                </a:xfrm>
                <a:custGeom>
                  <a:avLst/>
                  <a:gdLst>
                    <a:gd name="T0" fmla="*/ 0 w 238"/>
                    <a:gd name="T1" fmla="*/ 27 h 160"/>
                    <a:gd name="T2" fmla="*/ 36 w 238"/>
                    <a:gd name="T3" fmla="*/ 9 h 160"/>
                    <a:gd name="T4" fmla="*/ 59 w 238"/>
                    <a:gd name="T5" fmla="*/ 0 h 160"/>
                    <a:gd name="T6" fmla="*/ 83 w 238"/>
                    <a:gd name="T7" fmla="*/ 7 h 160"/>
                    <a:gd name="T8" fmla="*/ 87 w 238"/>
                    <a:gd name="T9" fmla="*/ 7 h 160"/>
                    <a:gd name="T10" fmla="*/ 100 w 238"/>
                    <a:gd name="T11" fmla="*/ 0 h 160"/>
                    <a:gd name="T12" fmla="*/ 114 w 238"/>
                    <a:gd name="T13" fmla="*/ 0 h 160"/>
                    <a:gd name="T14" fmla="*/ 134 w 238"/>
                    <a:gd name="T15" fmla="*/ 9 h 160"/>
                    <a:gd name="T16" fmla="*/ 163 w 238"/>
                    <a:gd name="T17" fmla="*/ 7 h 160"/>
                    <a:gd name="T18" fmla="*/ 187 w 238"/>
                    <a:gd name="T19" fmla="*/ 13 h 160"/>
                    <a:gd name="T20" fmla="*/ 214 w 238"/>
                    <a:gd name="T21" fmla="*/ 40 h 160"/>
                    <a:gd name="T22" fmla="*/ 238 w 238"/>
                    <a:gd name="T23" fmla="*/ 47 h 160"/>
                    <a:gd name="T24" fmla="*/ 216 w 238"/>
                    <a:gd name="T25" fmla="*/ 89 h 160"/>
                    <a:gd name="T26" fmla="*/ 208 w 238"/>
                    <a:gd name="T27" fmla="*/ 107 h 160"/>
                    <a:gd name="T28" fmla="*/ 184 w 238"/>
                    <a:gd name="T29" fmla="*/ 139 h 160"/>
                    <a:gd name="T30" fmla="*/ 178 w 238"/>
                    <a:gd name="T31" fmla="*/ 152 h 160"/>
                    <a:gd name="T32" fmla="*/ 112 w 238"/>
                    <a:gd name="T33" fmla="*/ 154 h 1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238" h="160">
                      <a:moveTo>
                        <a:pt x="0" y="28"/>
                      </a:moveTo>
                      <a:lnTo>
                        <a:pt x="36" y="9"/>
                      </a:lnTo>
                      <a:lnTo>
                        <a:pt x="59" y="0"/>
                      </a:lnTo>
                      <a:lnTo>
                        <a:pt x="83" y="7"/>
                      </a:lnTo>
                      <a:lnTo>
                        <a:pt x="87" y="7"/>
                      </a:lnTo>
                      <a:lnTo>
                        <a:pt x="100" y="0"/>
                      </a:lnTo>
                      <a:lnTo>
                        <a:pt x="114" y="0"/>
                      </a:lnTo>
                      <a:lnTo>
                        <a:pt x="134" y="9"/>
                      </a:lnTo>
                      <a:lnTo>
                        <a:pt x="163" y="7"/>
                      </a:lnTo>
                      <a:lnTo>
                        <a:pt x="187" y="14"/>
                      </a:lnTo>
                      <a:lnTo>
                        <a:pt x="214" y="42"/>
                      </a:lnTo>
                      <a:lnTo>
                        <a:pt x="238" y="49"/>
                      </a:lnTo>
                      <a:lnTo>
                        <a:pt x="216" y="92"/>
                      </a:lnTo>
                      <a:lnTo>
                        <a:pt x="208" y="111"/>
                      </a:lnTo>
                      <a:lnTo>
                        <a:pt x="184" y="144"/>
                      </a:lnTo>
                      <a:lnTo>
                        <a:pt x="178" y="158"/>
                      </a:lnTo>
                      <a:lnTo>
                        <a:pt x="112" y="1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2" name="Freeform 101"/>
                <p:cNvSpPr>
                  <a:spLocks/>
                </p:cNvSpPr>
                <p:nvPr/>
              </p:nvSpPr>
              <p:spPr bwMode="auto">
                <a:xfrm>
                  <a:off x="1367" y="3299"/>
                  <a:ext cx="231" cy="88"/>
                </a:xfrm>
                <a:custGeom>
                  <a:avLst/>
                  <a:gdLst>
                    <a:gd name="T0" fmla="*/ 231 w 231"/>
                    <a:gd name="T1" fmla="*/ 0 h 92"/>
                    <a:gd name="T2" fmla="*/ 222 w 231"/>
                    <a:gd name="T3" fmla="*/ 21 h 92"/>
                    <a:gd name="T4" fmla="*/ 220 w 231"/>
                    <a:gd name="T5" fmla="*/ 41 h 92"/>
                    <a:gd name="T6" fmla="*/ 212 w 231"/>
                    <a:gd name="T7" fmla="*/ 53 h 92"/>
                    <a:gd name="T8" fmla="*/ 193 w 231"/>
                    <a:gd name="T9" fmla="*/ 56 h 92"/>
                    <a:gd name="T10" fmla="*/ 176 w 231"/>
                    <a:gd name="T11" fmla="*/ 48 h 92"/>
                    <a:gd name="T12" fmla="*/ 137 w 231"/>
                    <a:gd name="T13" fmla="*/ 48 h 92"/>
                    <a:gd name="T14" fmla="*/ 55 w 231"/>
                    <a:gd name="T15" fmla="*/ 88 h 92"/>
                    <a:gd name="T16" fmla="*/ 10 w 231"/>
                    <a:gd name="T17" fmla="*/ 88 h 92"/>
                    <a:gd name="T18" fmla="*/ 0 w 231"/>
                    <a:gd name="T19" fmla="*/ 82 h 9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31" h="92">
                      <a:moveTo>
                        <a:pt x="231" y="0"/>
                      </a:moveTo>
                      <a:lnTo>
                        <a:pt x="222" y="22"/>
                      </a:lnTo>
                      <a:lnTo>
                        <a:pt x="220" y="43"/>
                      </a:lnTo>
                      <a:lnTo>
                        <a:pt x="212" y="55"/>
                      </a:lnTo>
                      <a:lnTo>
                        <a:pt x="193" y="59"/>
                      </a:lnTo>
                      <a:lnTo>
                        <a:pt x="176" y="50"/>
                      </a:lnTo>
                      <a:lnTo>
                        <a:pt x="137" y="50"/>
                      </a:lnTo>
                      <a:lnTo>
                        <a:pt x="55" y="92"/>
                      </a:lnTo>
                      <a:lnTo>
                        <a:pt x="10" y="92"/>
                      </a:lnTo>
                      <a:lnTo>
                        <a:pt x="0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3" name="Freeform 102"/>
                <p:cNvSpPr>
                  <a:spLocks/>
                </p:cNvSpPr>
                <p:nvPr/>
              </p:nvSpPr>
              <p:spPr bwMode="auto">
                <a:xfrm>
                  <a:off x="1623" y="2786"/>
                  <a:ext cx="151" cy="39"/>
                </a:xfrm>
                <a:custGeom>
                  <a:avLst/>
                  <a:gdLst>
                    <a:gd name="T0" fmla="*/ 151 w 151"/>
                    <a:gd name="T1" fmla="*/ 7 h 40"/>
                    <a:gd name="T2" fmla="*/ 140 w 151"/>
                    <a:gd name="T3" fmla="*/ 34 h 40"/>
                    <a:gd name="T4" fmla="*/ 113 w 151"/>
                    <a:gd name="T5" fmla="*/ 39 h 40"/>
                    <a:gd name="T6" fmla="*/ 92 w 151"/>
                    <a:gd name="T7" fmla="*/ 25 h 40"/>
                    <a:gd name="T8" fmla="*/ 53 w 151"/>
                    <a:gd name="T9" fmla="*/ 3 h 40"/>
                    <a:gd name="T10" fmla="*/ 24 w 151"/>
                    <a:gd name="T11" fmla="*/ 0 h 40"/>
                    <a:gd name="T12" fmla="*/ 0 w 151"/>
                    <a:gd name="T13" fmla="*/ 9 h 4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51" h="40">
                      <a:moveTo>
                        <a:pt x="151" y="7"/>
                      </a:moveTo>
                      <a:lnTo>
                        <a:pt x="140" y="35"/>
                      </a:lnTo>
                      <a:lnTo>
                        <a:pt x="113" y="40"/>
                      </a:lnTo>
                      <a:lnTo>
                        <a:pt x="92" y="26"/>
                      </a:lnTo>
                      <a:lnTo>
                        <a:pt x="53" y="3"/>
                      </a:lnTo>
                      <a:lnTo>
                        <a:pt x="24" y="0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4" name="Freeform 103"/>
                <p:cNvSpPr>
                  <a:spLocks/>
                </p:cNvSpPr>
                <p:nvPr/>
              </p:nvSpPr>
              <p:spPr bwMode="auto">
                <a:xfrm>
                  <a:off x="1730" y="2820"/>
                  <a:ext cx="63" cy="105"/>
                </a:xfrm>
                <a:custGeom>
                  <a:avLst/>
                  <a:gdLst>
                    <a:gd name="T0" fmla="*/ 29 w 63"/>
                    <a:gd name="T1" fmla="*/ 0 h 109"/>
                    <a:gd name="T2" fmla="*/ 46 w 63"/>
                    <a:gd name="T3" fmla="*/ 13 h 109"/>
                    <a:gd name="T4" fmla="*/ 48 w 63"/>
                    <a:gd name="T5" fmla="*/ 39 h 109"/>
                    <a:gd name="T6" fmla="*/ 46 w 63"/>
                    <a:gd name="T7" fmla="*/ 41 h 109"/>
                    <a:gd name="T8" fmla="*/ 55 w 63"/>
                    <a:gd name="T9" fmla="*/ 50 h 109"/>
                    <a:gd name="T10" fmla="*/ 63 w 63"/>
                    <a:gd name="T11" fmla="*/ 50 h 109"/>
                    <a:gd name="T12" fmla="*/ 63 w 63"/>
                    <a:gd name="T13" fmla="*/ 64 h 109"/>
                    <a:gd name="T14" fmla="*/ 48 w 63"/>
                    <a:gd name="T15" fmla="*/ 73 h 109"/>
                    <a:gd name="T16" fmla="*/ 38 w 63"/>
                    <a:gd name="T17" fmla="*/ 96 h 109"/>
                    <a:gd name="T18" fmla="*/ 0 w 63"/>
                    <a:gd name="T19" fmla="*/ 105 h 10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3" h="109">
                      <a:moveTo>
                        <a:pt x="29" y="0"/>
                      </a:moveTo>
                      <a:lnTo>
                        <a:pt x="46" y="14"/>
                      </a:lnTo>
                      <a:lnTo>
                        <a:pt x="48" y="40"/>
                      </a:lnTo>
                      <a:lnTo>
                        <a:pt x="46" y="43"/>
                      </a:lnTo>
                      <a:lnTo>
                        <a:pt x="55" y="52"/>
                      </a:lnTo>
                      <a:lnTo>
                        <a:pt x="63" y="52"/>
                      </a:lnTo>
                      <a:lnTo>
                        <a:pt x="63" y="66"/>
                      </a:lnTo>
                      <a:lnTo>
                        <a:pt x="48" y="76"/>
                      </a:lnTo>
                      <a:lnTo>
                        <a:pt x="38" y="100"/>
                      </a:lnTo>
                      <a:lnTo>
                        <a:pt x="0" y="10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5" name="Freeform 104"/>
                <p:cNvSpPr>
                  <a:spLocks/>
                </p:cNvSpPr>
                <p:nvPr/>
              </p:nvSpPr>
              <p:spPr bwMode="auto">
                <a:xfrm>
                  <a:off x="1642" y="2882"/>
                  <a:ext cx="361" cy="291"/>
                </a:xfrm>
                <a:custGeom>
                  <a:avLst/>
                  <a:gdLst>
                    <a:gd name="T0" fmla="*/ 151 w 361"/>
                    <a:gd name="T1" fmla="*/ 0 h 302"/>
                    <a:gd name="T2" fmla="*/ 168 w 361"/>
                    <a:gd name="T3" fmla="*/ 3 h 302"/>
                    <a:gd name="T4" fmla="*/ 187 w 361"/>
                    <a:gd name="T5" fmla="*/ 18 h 302"/>
                    <a:gd name="T6" fmla="*/ 213 w 361"/>
                    <a:gd name="T7" fmla="*/ 23 h 302"/>
                    <a:gd name="T8" fmla="*/ 219 w 361"/>
                    <a:gd name="T9" fmla="*/ 40 h 302"/>
                    <a:gd name="T10" fmla="*/ 249 w 361"/>
                    <a:gd name="T11" fmla="*/ 32 h 302"/>
                    <a:gd name="T12" fmla="*/ 272 w 361"/>
                    <a:gd name="T13" fmla="*/ 39 h 302"/>
                    <a:gd name="T14" fmla="*/ 283 w 361"/>
                    <a:gd name="T15" fmla="*/ 48 h 302"/>
                    <a:gd name="T16" fmla="*/ 285 w 361"/>
                    <a:gd name="T17" fmla="*/ 80 h 302"/>
                    <a:gd name="T18" fmla="*/ 296 w 361"/>
                    <a:gd name="T19" fmla="*/ 96 h 302"/>
                    <a:gd name="T20" fmla="*/ 321 w 361"/>
                    <a:gd name="T21" fmla="*/ 114 h 302"/>
                    <a:gd name="T22" fmla="*/ 327 w 361"/>
                    <a:gd name="T23" fmla="*/ 144 h 302"/>
                    <a:gd name="T24" fmla="*/ 353 w 361"/>
                    <a:gd name="T25" fmla="*/ 155 h 302"/>
                    <a:gd name="T26" fmla="*/ 361 w 361"/>
                    <a:gd name="T27" fmla="*/ 171 h 302"/>
                    <a:gd name="T28" fmla="*/ 357 w 361"/>
                    <a:gd name="T29" fmla="*/ 184 h 302"/>
                    <a:gd name="T30" fmla="*/ 334 w 361"/>
                    <a:gd name="T31" fmla="*/ 180 h 302"/>
                    <a:gd name="T32" fmla="*/ 321 w 361"/>
                    <a:gd name="T33" fmla="*/ 184 h 302"/>
                    <a:gd name="T34" fmla="*/ 321 w 361"/>
                    <a:gd name="T35" fmla="*/ 202 h 302"/>
                    <a:gd name="T36" fmla="*/ 329 w 361"/>
                    <a:gd name="T37" fmla="*/ 209 h 302"/>
                    <a:gd name="T38" fmla="*/ 331 w 361"/>
                    <a:gd name="T39" fmla="*/ 241 h 302"/>
                    <a:gd name="T40" fmla="*/ 315 w 361"/>
                    <a:gd name="T41" fmla="*/ 246 h 302"/>
                    <a:gd name="T42" fmla="*/ 295 w 361"/>
                    <a:gd name="T43" fmla="*/ 255 h 302"/>
                    <a:gd name="T44" fmla="*/ 295 w 361"/>
                    <a:gd name="T45" fmla="*/ 267 h 302"/>
                    <a:gd name="T46" fmla="*/ 306 w 361"/>
                    <a:gd name="T47" fmla="*/ 276 h 302"/>
                    <a:gd name="T48" fmla="*/ 304 w 361"/>
                    <a:gd name="T49" fmla="*/ 285 h 302"/>
                    <a:gd name="T50" fmla="*/ 295 w 361"/>
                    <a:gd name="T51" fmla="*/ 291 h 302"/>
                    <a:gd name="T52" fmla="*/ 274 w 361"/>
                    <a:gd name="T53" fmla="*/ 278 h 302"/>
                    <a:gd name="T54" fmla="*/ 206 w 361"/>
                    <a:gd name="T55" fmla="*/ 276 h 302"/>
                    <a:gd name="T56" fmla="*/ 192 w 361"/>
                    <a:gd name="T57" fmla="*/ 280 h 302"/>
                    <a:gd name="T58" fmla="*/ 162 w 361"/>
                    <a:gd name="T59" fmla="*/ 282 h 302"/>
                    <a:gd name="T60" fmla="*/ 134 w 361"/>
                    <a:gd name="T61" fmla="*/ 276 h 302"/>
                    <a:gd name="T62" fmla="*/ 71 w 361"/>
                    <a:gd name="T63" fmla="*/ 271 h 302"/>
                    <a:gd name="T64" fmla="*/ 54 w 361"/>
                    <a:gd name="T65" fmla="*/ 267 h 302"/>
                    <a:gd name="T66" fmla="*/ 17 w 361"/>
                    <a:gd name="T67" fmla="*/ 271 h 302"/>
                    <a:gd name="T68" fmla="*/ 0 w 361"/>
                    <a:gd name="T69" fmla="*/ 274 h 30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361" h="302">
                      <a:moveTo>
                        <a:pt x="151" y="0"/>
                      </a:moveTo>
                      <a:lnTo>
                        <a:pt x="168" y="3"/>
                      </a:lnTo>
                      <a:lnTo>
                        <a:pt x="187" y="19"/>
                      </a:lnTo>
                      <a:lnTo>
                        <a:pt x="213" y="24"/>
                      </a:lnTo>
                      <a:lnTo>
                        <a:pt x="219" y="41"/>
                      </a:lnTo>
                      <a:lnTo>
                        <a:pt x="249" y="33"/>
                      </a:lnTo>
                      <a:lnTo>
                        <a:pt x="272" y="40"/>
                      </a:lnTo>
                      <a:lnTo>
                        <a:pt x="283" y="50"/>
                      </a:lnTo>
                      <a:lnTo>
                        <a:pt x="285" y="83"/>
                      </a:lnTo>
                      <a:lnTo>
                        <a:pt x="296" y="100"/>
                      </a:lnTo>
                      <a:lnTo>
                        <a:pt x="321" y="118"/>
                      </a:lnTo>
                      <a:lnTo>
                        <a:pt x="327" y="149"/>
                      </a:lnTo>
                      <a:lnTo>
                        <a:pt x="353" y="161"/>
                      </a:lnTo>
                      <a:lnTo>
                        <a:pt x="361" y="177"/>
                      </a:lnTo>
                      <a:lnTo>
                        <a:pt x="357" y="191"/>
                      </a:lnTo>
                      <a:lnTo>
                        <a:pt x="334" y="187"/>
                      </a:lnTo>
                      <a:lnTo>
                        <a:pt x="321" y="191"/>
                      </a:lnTo>
                      <a:lnTo>
                        <a:pt x="321" y="210"/>
                      </a:lnTo>
                      <a:lnTo>
                        <a:pt x="329" y="217"/>
                      </a:lnTo>
                      <a:lnTo>
                        <a:pt x="331" y="250"/>
                      </a:lnTo>
                      <a:lnTo>
                        <a:pt x="315" y="255"/>
                      </a:lnTo>
                      <a:lnTo>
                        <a:pt x="295" y="265"/>
                      </a:lnTo>
                      <a:lnTo>
                        <a:pt x="295" y="277"/>
                      </a:lnTo>
                      <a:lnTo>
                        <a:pt x="306" y="286"/>
                      </a:lnTo>
                      <a:lnTo>
                        <a:pt x="304" y="296"/>
                      </a:lnTo>
                      <a:lnTo>
                        <a:pt x="295" y="302"/>
                      </a:lnTo>
                      <a:lnTo>
                        <a:pt x="274" y="289"/>
                      </a:lnTo>
                      <a:lnTo>
                        <a:pt x="206" y="286"/>
                      </a:lnTo>
                      <a:lnTo>
                        <a:pt x="192" y="291"/>
                      </a:lnTo>
                      <a:lnTo>
                        <a:pt x="162" y="293"/>
                      </a:lnTo>
                      <a:lnTo>
                        <a:pt x="134" y="286"/>
                      </a:lnTo>
                      <a:lnTo>
                        <a:pt x="71" y="281"/>
                      </a:lnTo>
                      <a:lnTo>
                        <a:pt x="54" y="277"/>
                      </a:lnTo>
                      <a:lnTo>
                        <a:pt x="17" y="281"/>
                      </a:lnTo>
                      <a:lnTo>
                        <a:pt x="0" y="2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6" name="Freeform 105"/>
                <p:cNvSpPr>
                  <a:spLocks/>
                </p:cNvSpPr>
                <p:nvPr/>
              </p:nvSpPr>
              <p:spPr bwMode="auto">
                <a:xfrm>
                  <a:off x="1613" y="3360"/>
                  <a:ext cx="186" cy="21"/>
                </a:xfrm>
                <a:custGeom>
                  <a:avLst/>
                  <a:gdLst>
                    <a:gd name="T0" fmla="*/ 186 w 186"/>
                    <a:gd name="T1" fmla="*/ 0 h 21"/>
                    <a:gd name="T2" fmla="*/ 148 w 186"/>
                    <a:gd name="T3" fmla="*/ 0 h 21"/>
                    <a:gd name="T4" fmla="*/ 119 w 186"/>
                    <a:gd name="T5" fmla="*/ 21 h 21"/>
                    <a:gd name="T6" fmla="*/ 108 w 186"/>
                    <a:gd name="T7" fmla="*/ 17 h 21"/>
                    <a:gd name="T8" fmla="*/ 80 w 186"/>
                    <a:gd name="T9" fmla="*/ 19 h 21"/>
                    <a:gd name="T10" fmla="*/ 38 w 186"/>
                    <a:gd name="T11" fmla="*/ 3 h 21"/>
                    <a:gd name="T12" fmla="*/ 0 w 186"/>
                    <a:gd name="T13" fmla="*/ 7 h 2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86" h="21">
                      <a:moveTo>
                        <a:pt x="186" y="0"/>
                      </a:moveTo>
                      <a:lnTo>
                        <a:pt x="148" y="0"/>
                      </a:lnTo>
                      <a:lnTo>
                        <a:pt x="119" y="21"/>
                      </a:lnTo>
                      <a:lnTo>
                        <a:pt x="108" y="17"/>
                      </a:lnTo>
                      <a:lnTo>
                        <a:pt x="80" y="19"/>
                      </a:lnTo>
                      <a:lnTo>
                        <a:pt x="38" y="3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7" name="Freeform 106"/>
                <p:cNvSpPr>
                  <a:spLocks/>
                </p:cNvSpPr>
                <p:nvPr/>
              </p:nvSpPr>
              <p:spPr bwMode="auto">
                <a:xfrm>
                  <a:off x="1532" y="3472"/>
                  <a:ext cx="359" cy="126"/>
                </a:xfrm>
                <a:custGeom>
                  <a:avLst/>
                  <a:gdLst>
                    <a:gd name="T0" fmla="*/ 359 w 359"/>
                    <a:gd name="T1" fmla="*/ 116 h 130"/>
                    <a:gd name="T2" fmla="*/ 329 w 359"/>
                    <a:gd name="T3" fmla="*/ 110 h 130"/>
                    <a:gd name="T4" fmla="*/ 314 w 359"/>
                    <a:gd name="T5" fmla="*/ 103 h 130"/>
                    <a:gd name="T6" fmla="*/ 295 w 359"/>
                    <a:gd name="T7" fmla="*/ 103 h 130"/>
                    <a:gd name="T8" fmla="*/ 265 w 359"/>
                    <a:gd name="T9" fmla="*/ 112 h 130"/>
                    <a:gd name="T10" fmla="*/ 238 w 359"/>
                    <a:gd name="T11" fmla="*/ 116 h 130"/>
                    <a:gd name="T12" fmla="*/ 215 w 359"/>
                    <a:gd name="T13" fmla="*/ 123 h 130"/>
                    <a:gd name="T14" fmla="*/ 195 w 359"/>
                    <a:gd name="T15" fmla="*/ 123 h 130"/>
                    <a:gd name="T16" fmla="*/ 145 w 359"/>
                    <a:gd name="T17" fmla="*/ 119 h 130"/>
                    <a:gd name="T18" fmla="*/ 127 w 359"/>
                    <a:gd name="T19" fmla="*/ 126 h 130"/>
                    <a:gd name="T20" fmla="*/ 119 w 359"/>
                    <a:gd name="T21" fmla="*/ 119 h 130"/>
                    <a:gd name="T22" fmla="*/ 117 w 359"/>
                    <a:gd name="T23" fmla="*/ 108 h 130"/>
                    <a:gd name="T24" fmla="*/ 85 w 359"/>
                    <a:gd name="T25" fmla="*/ 80 h 130"/>
                    <a:gd name="T26" fmla="*/ 55 w 359"/>
                    <a:gd name="T27" fmla="*/ 80 h 130"/>
                    <a:gd name="T28" fmla="*/ 38 w 359"/>
                    <a:gd name="T29" fmla="*/ 62 h 130"/>
                    <a:gd name="T30" fmla="*/ 30 w 359"/>
                    <a:gd name="T31" fmla="*/ 55 h 130"/>
                    <a:gd name="T32" fmla="*/ 2 w 359"/>
                    <a:gd name="T33" fmla="*/ 27 h 130"/>
                    <a:gd name="T34" fmla="*/ 0 w 359"/>
                    <a:gd name="T35" fmla="*/ 0 h 13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359" h="130">
                      <a:moveTo>
                        <a:pt x="359" y="120"/>
                      </a:moveTo>
                      <a:lnTo>
                        <a:pt x="329" y="114"/>
                      </a:lnTo>
                      <a:lnTo>
                        <a:pt x="314" y="106"/>
                      </a:lnTo>
                      <a:lnTo>
                        <a:pt x="295" y="106"/>
                      </a:lnTo>
                      <a:lnTo>
                        <a:pt x="265" y="116"/>
                      </a:lnTo>
                      <a:lnTo>
                        <a:pt x="238" y="120"/>
                      </a:lnTo>
                      <a:lnTo>
                        <a:pt x="215" y="127"/>
                      </a:lnTo>
                      <a:lnTo>
                        <a:pt x="195" y="127"/>
                      </a:lnTo>
                      <a:lnTo>
                        <a:pt x="145" y="123"/>
                      </a:lnTo>
                      <a:lnTo>
                        <a:pt x="127" y="130"/>
                      </a:lnTo>
                      <a:lnTo>
                        <a:pt x="119" y="123"/>
                      </a:lnTo>
                      <a:lnTo>
                        <a:pt x="117" y="111"/>
                      </a:lnTo>
                      <a:lnTo>
                        <a:pt x="85" y="83"/>
                      </a:lnTo>
                      <a:lnTo>
                        <a:pt x="55" y="83"/>
                      </a:lnTo>
                      <a:lnTo>
                        <a:pt x="38" y="64"/>
                      </a:lnTo>
                      <a:lnTo>
                        <a:pt x="30" y="57"/>
                      </a:lnTo>
                      <a:lnTo>
                        <a:pt x="2" y="2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8" name="Freeform 107"/>
                <p:cNvSpPr>
                  <a:spLocks/>
                </p:cNvSpPr>
                <p:nvPr/>
              </p:nvSpPr>
              <p:spPr bwMode="auto">
                <a:xfrm>
                  <a:off x="1468" y="3568"/>
                  <a:ext cx="168" cy="130"/>
                </a:xfrm>
                <a:custGeom>
                  <a:avLst/>
                  <a:gdLst>
                    <a:gd name="T0" fmla="*/ 168 w 168"/>
                    <a:gd name="T1" fmla="*/ 0 h 135"/>
                    <a:gd name="T2" fmla="*/ 153 w 168"/>
                    <a:gd name="T3" fmla="*/ 27 h 135"/>
                    <a:gd name="T4" fmla="*/ 151 w 168"/>
                    <a:gd name="T5" fmla="*/ 43 h 135"/>
                    <a:gd name="T6" fmla="*/ 168 w 168"/>
                    <a:gd name="T7" fmla="*/ 60 h 135"/>
                    <a:gd name="T8" fmla="*/ 162 w 168"/>
                    <a:gd name="T9" fmla="*/ 107 h 135"/>
                    <a:gd name="T10" fmla="*/ 96 w 168"/>
                    <a:gd name="T11" fmla="*/ 98 h 135"/>
                    <a:gd name="T12" fmla="*/ 81 w 168"/>
                    <a:gd name="T13" fmla="*/ 114 h 135"/>
                    <a:gd name="T14" fmla="*/ 75 w 168"/>
                    <a:gd name="T15" fmla="*/ 114 h 135"/>
                    <a:gd name="T16" fmla="*/ 51 w 168"/>
                    <a:gd name="T17" fmla="*/ 100 h 135"/>
                    <a:gd name="T18" fmla="*/ 26 w 168"/>
                    <a:gd name="T19" fmla="*/ 100 h 135"/>
                    <a:gd name="T20" fmla="*/ 0 w 168"/>
                    <a:gd name="T21" fmla="*/ 130 h 13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8" h="135">
                      <a:moveTo>
                        <a:pt x="168" y="0"/>
                      </a:moveTo>
                      <a:lnTo>
                        <a:pt x="153" y="28"/>
                      </a:lnTo>
                      <a:lnTo>
                        <a:pt x="151" y="45"/>
                      </a:lnTo>
                      <a:lnTo>
                        <a:pt x="168" y="62"/>
                      </a:lnTo>
                      <a:lnTo>
                        <a:pt x="162" y="111"/>
                      </a:lnTo>
                      <a:lnTo>
                        <a:pt x="96" y="102"/>
                      </a:lnTo>
                      <a:lnTo>
                        <a:pt x="81" y="118"/>
                      </a:lnTo>
                      <a:lnTo>
                        <a:pt x="75" y="118"/>
                      </a:lnTo>
                      <a:lnTo>
                        <a:pt x="51" y="104"/>
                      </a:lnTo>
                      <a:lnTo>
                        <a:pt x="26" y="104"/>
                      </a:lnTo>
                      <a:lnTo>
                        <a:pt x="0" y="1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89" name="Freeform 108"/>
                <p:cNvSpPr>
                  <a:spLocks/>
                </p:cNvSpPr>
                <p:nvPr/>
              </p:nvSpPr>
              <p:spPr bwMode="auto">
                <a:xfrm>
                  <a:off x="1521" y="3750"/>
                  <a:ext cx="58" cy="74"/>
                </a:xfrm>
                <a:custGeom>
                  <a:avLst/>
                  <a:gdLst>
                    <a:gd name="T0" fmla="*/ 58 w 58"/>
                    <a:gd name="T1" fmla="*/ 0 h 76"/>
                    <a:gd name="T2" fmla="*/ 51 w 58"/>
                    <a:gd name="T3" fmla="*/ 28 h 76"/>
                    <a:gd name="T4" fmla="*/ 45 w 58"/>
                    <a:gd name="T5" fmla="*/ 35 h 76"/>
                    <a:gd name="T6" fmla="*/ 34 w 58"/>
                    <a:gd name="T7" fmla="*/ 37 h 76"/>
                    <a:gd name="T8" fmla="*/ 22 w 58"/>
                    <a:gd name="T9" fmla="*/ 53 h 76"/>
                    <a:gd name="T10" fmla="*/ 18 w 58"/>
                    <a:gd name="T11" fmla="*/ 60 h 76"/>
                    <a:gd name="T12" fmla="*/ 0 w 58"/>
                    <a:gd name="T13" fmla="*/ 74 h 7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58" h="76">
                      <a:moveTo>
                        <a:pt x="58" y="0"/>
                      </a:moveTo>
                      <a:lnTo>
                        <a:pt x="51" y="29"/>
                      </a:lnTo>
                      <a:lnTo>
                        <a:pt x="45" y="36"/>
                      </a:lnTo>
                      <a:lnTo>
                        <a:pt x="34" y="38"/>
                      </a:lnTo>
                      <a:lnTo>
                        <a:pt x="22" y="54"/>
                      </a:lnTo>
                      <a:lnTo>
                        <a:pt x="18" y="62"/>
                      </a:lnTo>
                      <a:lnTo>
                        <a:pt x="0" y="7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0" name="Freeform 109"/>
                <p:cNvSpPr>
                  <a:spLocks/>
                </p:cNvSpPr>
                <p:nvPr/>
              </p:nvSpPr>
              <p:spPr bwMode="auto">
                <a:xfrm>
                  <a:off x="1802" y="3703"/>
                  <a:ext cx="19" cy="50"/>
                </a:xfrm>
                <a:custGeom>
                  <a:avLst/>
                  <a:gdLst>
                    <a:gd name="T0" fmla="*/ 4 w 19"/>
                    <a:gd name="T1" fmla="*/ 0 h 52"/>
                    <a:gd name="T2" fmla="*/ 19 w 19"/>
                    <a:gd name="T3" fmla="*/ 9 h 52"/>
                    <a:gd name="T4" fmla="*/ 19 w 19"/>
                    <a:gd name="T5" fmla="*/ 17 h 52"/>
                    <a:gd name="T6" fmla="*/ 0 w 19"/>
                    <a:gd name="T7" fmla="*/ 50 h 5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" h="52">
                      <a:moveTo>
                        <a:pt x="4" y="0"/>
                      </a:moveTo>
                      <a:lnTo>
                        <a:pt x="19" y="9"/>
                      </a:lnTo>
                      <a:lnTo>
                        <a:pt x="19" y="18"/>
                      </a:lnTo>
                      <a:lnTo>
                        <a:pt x="0" y="5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1" name="Freeform 110"/>
                <p:cNvSpPr>
                  <a:spLocks/>
                </p:cNvSpPr>
                <p:nvPr/>
              </p:nvSpPr>
              <p:spPr bwMode="auto">
                <a:xfrm>
                  <a:off x="1973" y="3101"/>
                  <a:ext cx="395" cy="299"/>
                </a:xfrm>
                <a:custGeom>
                  <a:avLst/>
                  <a:gdLst>
                    <a:gd name="T0" fmla="*/ 0 w 395"/>
                    <a:gd name="T1" fmla="*/ 22 h 310"/>
                    <a:gd name="T2" fmla="*/ 18 w 395"/>
                    <a:gd name="T3" fmla="*/ 25 h 310"/>
                    <a:gd name="T4" fmla="*/ 45 w 395"/>
                    <a:gd name="T5" fmla="*/ 0 h 310"/>
                    <a:gd name="T6" fmla="*/ 88 w 395"/>
                    <a:gd name="T7" fmla="*/ 7 h 310"/>
                    <a:gd name="T8" fmla="*/ 121 w 395"/>
                    <a:gd name="T9" fmla="*/ 35 h 310"/>
                    <a:gd name="T10" fmla="*/ 115 w 395"/>
                    <a:gd name="T11" fmla="*/ 48 h 310"/>
                    <a:gd name="T12" fmla="*/ 139 w 395"/>
                    <a:gd name="T13" fmla="*/ 68 h 310"/>
                    <a:gd name="T14" fmla="*/ 149 w 395"/>
                    <a:gd name="T15" fmla="*/ 82 h 310"/>
                    <a:gd name="T16" fmla="*/ 172 w 395"/>
                    <a:gd name="T17" fmla="*/ 82 h 310"/>
                    <a:gd name="T18" fmla="*/ 183 w 395"/>
                    <a:gd name="T19" fmla="*/ 110 h 310"/>
                    <a:gd name="T20" fmla="*/ 209 w 395"/>
                    <a:gd name="T21" fmla="*/ 117 h 310"/>
                    <a:gd name="T22" fmla="*/ 232 w 395"/>
                    <a:gd name="T23" fmla="*/ 121 h 310"/>
                    <a:gd name="T24" fmla="*/ 251 w 395"/>
                    <a:gd name="T25" fmla="*/ 110 h 310"/>
                    <a:gd name="T26" fmla="*/ 264 w 395"/>
                    <a:gd name="T27" fmla="*/ 114 h 310"/>
                    <a:gd name="T28" fmla="*/ 295 w 395"/>
                    <a:gd name="T29" fmla="*/ 139 h 310"/>
                    <a:gd name="T30" fmla="*/ 330 w 395"/>
                    <a:gd name="T31" fmla="*/ 142 h 310"/>
                    <a:gd name="T32" fmla="*/ 395 w 395"/>
                    <a:gd name="T33" fmla="*/ 173 h 310"/>
                    <a:gd name="T34" fmla="*/ 393 w 395"/>
                    <a:gd name="T35" fmla="*/ 179 h 310"/>
                    <a:gd name="T36" fmla="*/ 382 w 395"/>
                    <a:gd name="T37" fmla="*/ 201 h 310"/>
                    <a:gd name="T38" fmla="*/ 380 w 395"/>
                    <a:gd name="T39" fmla="*/ 239 h 310"/>
                    <a:gd name="T40" fmla="*/ 365 w 395"/>
                    <a:gd name="T41" fmla="*/ 253 h 310"/>
                    <a:gd name="T42" fmla="*/ 340 w 395"/>
                    <a:gd name="T43" fmla="*/ 264 h 310"/>
                    <a:gd name="T44" fmla="*/ 325 w 395"/>
                    <a:gd name="T45" fmla="*/ 280 h 310"/>
                    <a:gd name="T46" fmla="*/ 325 w 395"/>
                    <a:gd name="T47" fmla="*/ 299 h 3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95" h="310">
                      <a:moveTo>
                        <a:pt x="0" y="23"/>
                      </a:moveTo>
                      <a:lnTo>
                        <a:pt x="18" y="26"/>
                      </a:lnTo>
                      <a:lnTo>
                        <a:pt x="45" y="0"/>
                      </a:lnTo>
                      <a:lnTo>
                        <a:pt x="88" y="7"/>
                      </a:lnTo>
                      <a:lnTo>
                        <a:pt x="121" y="36"/>
                      </a:lnTo>
                      <a:lnTo>
                        <a:pt x="115" y="50"/>
                      </a:lnTo>
                      <a:lnTo>
                        <a:pt x="139" y="71"/>
                      </a:lnTo>
                      <a:lnTo>
                        <a:pt x="149" y="85"/>
                      </a:lnTo>
                      <a:lnTo>
                        <a:pt x="172" y="85"/>
                      </a:lnTo>
                      <a:lnTo>
                        <a:pt x="183" y="114"/>
                      </a:lnTo>
                      <a:lnTo>
                        <a:pt x="209" y="121"/>
                      </a:lnTo>
                      <a:lnTo>
                        <a:pt x="232" y="125"/>
                      </a:lnTo>
                      <a:lnTo>
                        <a:pt x="251" y="114"/>
                      </a:lnTo>
                      <a:lnTo>
                        <a:pt x="264" y="118"/>
                      </a:lnTo>
                      <a:lnTo>
                        <a:pt x="295" y="144"/>
                      </a:lnTo>
                      <a:lnTo>
                        <a:pt x="330" y="147"/>
                      </a:lnTo>
                      <a:lnTo>
                        <a:pt x="395" y="179"/>
                      </a:lnTo>
                      <a:lnTo>
                        <a:pt x="393" y="186"/>
                      </a:lnTo>
                      <a:lnTo>
                        <a:pt x="382" y="208"/>
                      </a:lnTo>
                      <a:lnTo>
                        <a:pt x="380" y="248"/>
                      </a:lnTo>
                      <a:lnTo>
                        <a:pt x="365" y="262"/>
                      </a:lnTo>
                      <a:lnTo>
                        <a:pt x="340" y="274"/>
                      </a:lnTo>
                      <a:lnTo>
                        <a:pt x="325" y="290"/>
                      </a:lnTo>
                      <a:lnTo>
                        <a:pt x="325" y="3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2" name="Freeform 111"/>
                <p:cNvSpPr>
                  <a:spLocks/>
                </p:cNvSpPr>
                <p:nvPr/>
              </p:nvSpPr>
              <p:spPr bwMode="auto">
                <a:xfrm>
                  <a:off x="2400" y="3591"/>
                  <a:ext cx="408" cy="105"/>
                </a:xfrm>
                <a:custGeom>
                  <a:avLst/>
                  <a:gdLst>
                    <a:gd name="T0" fmla="*/ 0 w 408"/>
                    <a:gd name="T1" fmla="*/ 0 h 109"/>
                    <a:gd name="T2" fmla="*/ 36 w 408"/>
                    <a:gd name="T3" fmla="*/ 0 h 109"/>
                    <a:gd name="T4" fmla="*/ 70 w 408"/>
                    <a:gd name="T5" fmla="*/ 13 h 109"/>
                    <a:gd name="T6" fmla="*/ 93 w 408"/>
                    <a:gd name="T7" fmla="*/ 5 h 109"/>
                    <a:gd name="T8" fmla="*/ 113 w 408"/>
                    <a:gd name="T9" fmla="*/ 5 h 109"/>
                    <a:gd name="T10" fmla="*/ 130 w 408"/>
                    <a:gd name="T11" fmla="*/ 15 h 109"/>
                    <a:gd name="T12" fmla="*/ 136 w 408"/>
                    <a:gd name="T13" fmla="*/ 15 h 109"/>
                    <a:gd name="T14" fmla="*/ 166 w 408"/>
                    <a:gd name="T15" fmla="*/ 36 h 109"/>
                    <a:gd name="T16" fmla="*/ 181 w 408"/>
                    <a:gd name="T17" fmla="*/ 37 h 109"/>
                    <a:gd name="T18" fmla="*/ 199 w 408"/>
                    <a:gd name="T19" fmla="*/ 36 h 109"/>
                    <a:gd name="T20" fmla="*/ 227 w 408"/>
                    <a:gd name="T21" fmla="*/ 22 h 109"/>
                    <a:gd name="T22" fmla="*/ 246 w 408"/>
                    <a:gd name="T23" fmla="*/ 23 h 109"/>
                    <a:gd name="T24" fmla="*/ 268 w 408"/>
                    <a:gd name="T25" fmla="*/ 40 h 109"/>
                    <a:gd name="T26" fmla="*/ 278 w 408"/>
                    <a:gd name="T27" fmla="*/ 59 h 109"/>
                    <a:gd name="T28" fmla="*/ 286 w 408"/>
                    <a:gd name="T29" fmla="*/ 66 h 109"/>
                    <a:gd name="T30" fmla="*/ 299 w 408"/>
                    <a:gd name="T31" fmla="*/ 70 h 109"/>
                    <a:gd name="T32" fmla="*/ 320 w 408"/>
                    <a:gd name="T33" fmla="*/ 73 h 109"/>
                    <a:gd name="T34" fmla="*/ 355 w 408"/>
                    <a:gd name="T35" fmla="*/ 105 h 109"/>
                    <a:gd name="T36" fmla="*/ 408 w 408"/>
                    <a:gd name="T37" fmla="*/ 92 h 10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408" h="109">
                      <a:moveTo>
                        <a:pt x="0" y="0"/>
                      </a:moveTo>
                      <a:lnTo>
                        <a:pt x="36" y="0"/>
                      </a:lnTo>
                      <a:lnTo>
                        <a:pt x="70" y="14"/>
                      </a:lnTo>
                      <a:lnTo>
                        <a:pt x="93" y="5"/>
                      </a:lnTo>
                      <a:lnTo>
                        <a:pt x="113" y="5"/>
                      </a:lnTo>
                      <a:lnTo>
                        <a:pt x="130" y="16"/>
                      </a:lnTo>
                      <a:lnTo>
                        <a:pt x="136" y="16"/>
                      </a:lnTo>
                      <a:lnTo>
                        <a:pt x="166" y="37"/>
                      </a:lnTo>
                      <a:lnTo>
                        <a:pt x="181" y="38"/>
                      </a:lnTo>
                      <a:lnTo>
                        <a:pt x="199" y="37"/>
                      </a:lnTo>
                      <a:lnTo>
                        <a:pt x="227" y="23"/>
                      </a:lnTo>
                      <a:lnTo>
                        <a:pt x="246" y="24"/>
                      </a:lnTo>
                      <a:lnTo>
                        <a:pt x="268" y="42"/>
                      </a:lnTo>
                      <a:lnTo>
                        <a:pt x="278" y="61"/>
                      </a:lnTo>
                      <a:lnTo>
                        <a:pt x="286" y="68"/>
                      </a:lnTo>
                      <a:lnTo>
                        <a:pt x="299" y="73"/>
                      </a:lnTo>
                      <a:lnTo>
                        <a:pt x="320" y="76"/>
                      </a:lnTo>
                      <a:lnTo>
                        <a:pt x="355" y="109"/>
                      </a:lnTo>
                      <a:lnTo>
                        <a:pt x="408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3" name="Freeform 112"/>
                <p:cNvSpPr>
                  <a:spLocks/>
                </p:cNvSpPr>
                <p:nvPr/>
              </p:nvSpPr>
              <p:spPr bwMode="auto">
                <a:xfrm>
                  <a:off x="2580" y="3662"/>
                  <a:ext cx="160" cy="61"/>
                </a:xfrm>
                <a:custGeom>
                  <a:avLst/>
                  <a:gdLst>
                    <a:gd name="T0" fmla="*/ 123 w 160"/>
                    <a:gd name="T1" fmla="*/ 0 h 64"/>
                    <a:gd name="T2" fmla="*/ 126 w 160"/>
                    <a:gd name="T3" fmla="*/ 18 h 64"/>
                    <a:gd name="T4" fmla="*/ 160 w 160"/>
                    <a:gd name="T5" fmla="*/ 48 h 64"/>
                    <a:gd name="T6" fmla="*/ 160 w 160"/>
                    <a:gd name="T7" fmla="*/ 61 h 64"/>
                    <a:gd name="T8" fmla="*/ 111 w 160"/>
                    <a:gd name="T9" fmla="*/ 61 h 64"/>
                    <a:gd name="T10" fmla="*/ 87 w 160"/>
                    <a:gd name="T11" fmla="*/ 33 h 64"/>
                    <a:gd name="T12" fmla="*/ 64 w 160"/>
                    <a:gd name="T13" fmla="*/ 34 h 64"/>
                    <a:gd name="T14" fmla="*/ 45 w 160"/>
                    <a:gd name="T15" fmla="*/ 43 h 64"/>
                    <a:gd name="T16" fmla="*/ 22 w 160"/>
                    <a:gd name="T17" fmla="*/ 45 h 64"/>
                    <a:gd name="T18" fmla="*/ 0 w 160"/>
                    <a:gd name="T19" fmla="*/ 51 h 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60" h="64">
                      <a:moveTo>
                        <a:pt x="123" y="0"/>
                      </a:moveTo>
                      <a:lnTo>
                        <a:pt x="126" y="19"/>
                      </a:lnTo>
                      <a:lnTo>
                        <a:pt x="160" y="50"/>
                      </a:lnTo>
                      <a:lnTo>
                        <a:pt x="160" y="64"/>
                      </a:lnTo>
                      <a:lnTo>
                        <a:pt x="111" y="64"/>
                      </a:lnTo>
                      <a:lnTo>
                        <a:pt x="87" y="35"/>
                      </a:lnTo>
                      <a:lnTo>
                        <a:pt x="64" y="36"/>
                      </a:lnTo>
                      <a:lnTo>
                        <a:pt x="45" y="45"/>
                      </a:lnTo>
                      <a:lnTo>
                        <a:pt x="22" y="47"/>
                      </a:lnTo>
                      <a:lnTo>
                        <a:pt x="0" y="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4" name="Freeform 113"/>
                <p:cNvSpPr>
                  <a:spLocks/>
                </p:cNvSpPr>
                <p:nvPr/>
              </p:nvSpPr>
              <p:spPr bwMode="auto">
                <a:xfrm>
                  <a:off x="2273" y="3692"/>
                  <a:ext cx="399" cy="294"/>
                </a:xfrm>
                <a:custGeom>
                  <a:avLst/>
                  <a:gdLst>
                    <a:gd name="T0" fmla="*/ 218 w 399"/>
                    <a:gd name="T1" fmla="*/ 4 h 305"/>
                    <a:gd name="T2" fmla="*/ 248 w 399"/>
                    <a:gd name="T3" fmla="*/ 11 h 305"/>
                    <a:gd name="T4" fmla="*/ 271 w 399"/>
                    <a:gd name="T5" fmla="*/ 0 h 305"/>
                    <a:gd name="T6" fmla="*/ 308 w 399"/>
                    <a:gd name="T7" fmla="*/ 17 h 305"/>
                    <a:gd name="T8" fmla="*/ 312 w 399"/>
                    <a:gd name="T9" fmla="*/ 30 h 305"/>
                    <a:gd name="T10" fmla="*/ 333 w 399"/>
                    <a:gd name="T11" fmla="*/ 45 h 305"/>
                    <a:gd name="T12" fmla="*/ 333 w 399"/>
                    <a:gd name="T13" fmla="*/ 64 h 305"/>
                    <a:gd name="T14" fmla="*/ 354 w 399"/>
                    <a:gd name="T15" fmla="*/ 79 h 305"/>
                    <a:gd name="T16" fmla="*/ 365 w 399"/>
                    <a:gd name="T17" fmla="*/ 93 h 305"/>
                    <a:gd name="T18" fmla="*/ 369 w 399"/>
                    <a:gd name="T19" fmla="*/ 114 h 305"/>
                    <a:gd name="T20" fmla="*/ 348 w 399"/>
                    <a:gd name="T21" fmla="*/ 136 h 305"/>
                    <a:gd name="T22" fmla="*/ 360 w 399"/>
                    <a:gd name="T23" fmla="*/ 150 h 305"/>
                    <a:gd name="T24" fmla="*/ 363 w 399"/>
                    <a:gd name="T25" fmla="*/ 171 h 305"/>
                    <a:gd name="T26" fmla="*/ 358 w 399"/>
                    <a:gd name="T27" fmla="*/ 191 h 305"/>
                    <a:gd name="T28" fmla="*/ 382 w 399"/>
                    <a:gd name="T29" fmla="*/ 209 h 305"/>
                    <a:gd name="T30" fmla="*/ 399 w 399"/>
                    <a:gd name="T31" fmla="*/ 227 h 305"/>
                    <a:gd name="T32" fmla="*/ 382 w 399"/>
                    <a:gd name="T33" fmla="*/ 239 h 305"/>
                    <a:gd name="T34" fmla="*/ 356 w 399"/>
                    <a:gd name="T35" fmla="*/ 227 h 305"/>
                    <a:gd name="T36" fmla="*/ 337 w 399"/>
                    <a:gd name="T37" fmla="*/ 229 h 305"/>
                    <a:gd name="T38" fmla="*/ 308 w 399"/>
                    <a:gd name="T39" fmla="*/ 226 h 305"/>
                    <a:gd name="T40" fmla="*/ 274 w 399"/>
                    <a:gd name="T41" fmla="*/ 227 h 305"/>
                    <a:gd name="T42" fmla="*/ 259 w 399"/>
                    <a:gd name="T43" fmla="*/ 232 h 305"/>
                    <a:gd name="T44" fmla="*/ 244 w 399"/>
                    <a:gd name="T45" fmla="*/ 239 h 305"/>
                    <a:gd name="T46" fmla="*/ 210 w 399"/>
                    <a:gd name="T47" fmla="*/ 241 h 305"/>
                    <a:gd name="T48" fmla="*/ 186 w 399"/>
                    <a:gd name="T49" fmla="*/ 246 h 305"/>
                    <a:gd name="T50" fmla="*/ 157 w 399"/>
                    <a:gd name="T51" fmla="*/ 259 h 305"/>
                    <a:gd name="T52" fmla="*/ 138 w 399"/>
                    <a:gd name="T53" fmla="*/ 259 h 305"/>
                    <a:gd name="T54" fmla="*/ 121 w 399"/>
                    <a:gd name="T55" fmla="*/ 256 h 305"/>
                    <a:gd name="T56" fmla="*/ 87 w 399"/>
                    <a:gd name="T57" fmla="*/ 256 h 305"/>
                    <a:gd name="T58" fmla="*/ 70 w 399"/>
                    <a:gd name="T59" fmla="*/ 269 h 305"/>
                    <a:gd name="T60" fmla="*/ 55 w 399"/>
                    <a:gd name="T61" fmla="*/ 268 h 305"/>
                    <a:gd name="T62" fmla="*/ 40 w 399"/>
                    <a:gd name="T63" fmla="*/ 268 h 305"/>
                    <a:gd name="T64" fmla="*/ 25 w 399"/>
                    <a:gd name="T65" fmla="*/ 280 h 305"/>
                    <a:gd name="T66" fmla="*/ 19 w 399"/>
                    <a:gd name="T67" fmla="*/ 291 h 305"/>
                    <a:gd name="T68" fmla="*/ 10 w 399"/>
                    <a:gd name="T69" fmla="*/ 294 h 305"/>
                    <a:gd name="T70" fmla="*/ 0 w 399"/>
                    <a:gd name="T71" fmla="*/ 294 h 30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99" h="305">
                      <a:moveTo>
                        <a:pt x="218" y="4"/>
                      </a:moveTo>
                      <a:lnTo>
                        <a:pt x="248" y="11"/>
                      </a:lnTo>
                      <a:lnTo>
                        <a:pt x="271" y="0"/>
                      </a:lnTo>
                      <a:lnTo>
                        <a:pt x="308" y="18"/>
                      </a:lnTo>
                      <a:lnTo>
                        <a:pt x="312" y="31"/>
                      </a:lnTo>
                      <a:lnTo>
                        <a:pt x="333" y="47"/>
                      </a:lnTo>
                      <a:lnTo>
                        <a:pt x="333" y="66"/>
                      </a:lnTo>
                      <a:lnTo>
                        <a:pt x="354" y="82"/>
                      </a:lnTo>
                      <a:lnTo>
                        <a:pt x="365" y="96"/>
                      </a:lnTo>
                      <a:lnTo>
                        <a:pt x="369" y="118"/>
                      </a:lnTo>
                      <a:lnTo>
                        <a:pt x="348" y="141"/>
                      </a:lnTo>
                      <a:lnTo>
                        <a:pt x="360" y="156"/>
                      </a:lnTo>
                      <a:lnTo>
                        <a:pt x="363" y="177"/>
                      </a:lnTo>
                      <a:lnTo>
                        <a:pt x="358" y="198"/>
                      </a:lnTo>
                      <a:lnTo>
                        <a:pt x="382" y="217"/>
                      </a:lnTo>
                      <a:lnTo>
                        <a:pt x="399" y="236"/>
                      </a:lnTo>
                      <a:lnTo>
                        <a:pt x="382" y="248"/>
                      </a:lnTo>
                      <a:lnTo>
                        <a:pt x="356" y="236"/>
                      </a:lnTo>
                      <a:lnTo>
                        <a:pt x="337" y="238"/>
                      </a:lnTo>
                      <a:lnTo>
                        <a:pt x="308" y="234"/>
                      </a:lnTo>
                      <a:lnTo>
                        <a:pt x="274" y="236"/>
                      </a:lnTo>
                      <a:lnTo>
                        <a:pt x="259" y="241"/>
                      </a:lnTo>
                      <a:lnTo>
                        <a:pt x="244" y="248"/>
                      </a:lnTo>
                      <a:lnTo>
                        <a:pt x="210" y="250"/>
                      </a:lnTo>
                      <a:lnTo>
                        <a:pt x="186" y="255"/>
                      </a:lnTo>
                      <a:lnTo>
                        <a:pt x="157" y="269"/>
                      </a:lnTo>
                      <a:lnTo>
                        <a:pt x="138" y="269"/>
                      </a:lnTo>
                      <a:lnTo>
                        <a:pt x="121" y="266"/>
                      </a:lnTo>
                      <a:lnTo>
                        <a:pt x="87" y="266"/>
                      </a:lnTo>
                      <a:lnTo>
                        <a:pt x="70" y="279"/>
                      </a:lnTo>
                      <a:lnTo>
                        <a:pt x="55" y="278"/>
                      </a:lnTo>
                      <a:lnTo>
                        <a:pt x="40" y="278"/>
                      </a:lnTo>
                      <a:lnTo>
                        <a:pt x="25" y="290"/>
                      </a:lnTo>
                      <a:lnTo>
                        <a:pt x="19" y="302"/>
                      </a:lnTo>
                      <a:lnTo>
                        <a:pt x="10" y="305"/>
                      </a:lnTo>
                      <a:lnTo>
                        <a:pt x="0" y="30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5" name="Freeform 114"/>
                <p:cNvSpPr>
                  <a:spLocks/>
                </p:cNvSpPr>
                <p:nvPr/>
              </p:nvSpPr>
              <p:spPr bwMode="auto">
                <a:xfrm>
                  <a:off x="3119" y="3434"/>
                  <a:ext cx="119" cy="244"/>
                </a:xfrm>
                <a:custGeom>
                  <a:avLst/>
                  <a:gdLst>
                    <a:gd name="T0" fmla="*/ 119 w 119"/>
                    <a:gd name="T1" fmla="*/ 0 h 253"/>
                    <a:gd name="T2" fmla="*/ 92 w 119"/>
                    <a:gd name="T3" fmla="*/ 4 h 253"/>
                    <a:gd name="T4" fmla="*/ 66 w 119"/>
                    <a:gd name="T5" fmla="*/ 20 h 253"/>
                    <a:gd name="T6" fmla="*/ 45 w 119"/>
                    <a:gd name="T7" fmla="*/ 20 h 253"/>
                    <a:gd name="T8" fmla="*/ 0 w 119"/>
                    <a:gd name="T9" fmla="*/ 37 h 253"/>
                    <a:gd name="T10" fmla="*/ 0 w 119"/>
                    <a:gd name="T11" fmla="*/ 102 h 253"/>
                    <a:gd name="T12" fmla="*/ 1 w 119"/>
                    <a:gd name="T13" fmla="*/ 141 h 253"/>
                    <a:gd name="T14" fmla="*/ 15 w 119"/>
                    <a:gd name="T15" fmla="*/ 203 h 253"/>
                    <a:gd name="T16" fmla="*/ 37 w 119"/>
                    <a:gd name="T17" fmla="*/ 244 h 25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19" h="253">
                      <a:moveTo>
                        <a:pt x="119" y="0"/>
                      </a:moveTo>
                      <a:lnTo>
                        <a:pt x="92" y="4"/>
                      </a:lnTo>
                      <a:lnTo>
                        <a:pt x="66" y="21"/>
                      </a:lnTo>
                      <a:lnTo>
                        <a:pt x="45" y="21"/>
                      </a:lnTo>
                      <a:lnTo>
                        <a:pt x="0" y="38"/>
                      </a:lnTo>
                      <a:lnTo>
                        <a:pt x="0" y="106"/>
                      </a:lnTo>
                      <a:lnTo>
                        <a:pt x="1" y="146"/>
                      </a:lnTo>
                      <a:lnTo>
                        <a:pt x="15" y="210"/>
                      </a:lnTo>
                      <a:lnTo>
                        <a:pt x="37" y="2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6" name="Freeform 115"/>
                <p:cNvSpPr>
                  <a:spLocks/>
                </p:cNvSpPr>
                <p:nvPr/>
              </p:nvSpPr>
              <p:spPr bwMode="auto">
                <a:xfrm>
                  <a:off x="2986" y="3618"/>
                  <a:ext cx="685" cy="368"/>
                </a:xfrm>
                <a:custGeom>
                  <a:avLst/>
                  <a:gdLst>
                    <a:gd name="T0" fmla="*/ 0 w 685"/>
                    <a:gd name="T1" fmla="*/ 45 h 381"/>
                    <a:gd name="T2" fmla="*/ 21 w 685"/>
                    <a:gd name="T3" fmla="*/ 21 h 381"/>
                    <a:gd name="T4" fmla="*/ 46 w 685"/>
                    <a:gd name="T5" fmla="*/ 14 h 381"/>
                    <a:gd name="T6" fmla="*/ 76 w 685"/>
                    <a:gd name="T7" fmla="*/ 18 h 381"/>
                    <a:gd name="T8" fmla="*/ 100 w 685"/>
                    <a:gd name="T9" fmla="*/ 30 h 381"/>
                    <a:gd name="T10" fmla="*/ 133 w 685"/>
                    <a:gd name="T11" fmla="*/ 62 h 381"/>
                    <a:gd name="T12" fmla="*/ 172 w 685"/>
                    <a:gd name="T13" fmla="*/ 64 h 381"/>
                    <a:gd name="T14" fmla="*/ 189 w 685"/>
                    <a:gd name="T15" fmla="*/ 64 h 381"/>
                    <a:gd name="T16" fmla="*/ 201 w 685"/>
                    <a:gd name="T17" fmla="*/ 69 h 381"/>
                    <a:gd name="T18" fmla="*/ 214 w 685"/>
                    <a:gd name="T19" fmla="*/ 67 h 381"/>
                    <a:gd name="T20" fmla="*/ 206 w 685"/>
                    <a:gd name="T21" fmla="*/ 20 h 381"/>
                    <a:gd name="T22" fmla="*/ 267 w 685"/>
                    <a:gd name="T23" fmla="*/ 0 h 381"/>
                    <a:gd name="T24" fmla="*/ 293 w 685"/>
                    <a:gd name="T25" fmla="*/ 0 h 381"/>
                    <a:gd name="T26" fmla="*/ 335 w 685"/>
                    <a:gd name="T27" fmla="*/ 20 h 381"/>
                    <a:gd name="T28" fmla="*/ 384 w 685"/>
                    <a:gd name="T29" fmla="*/ 59 h 381"/>
                    <a:gd name="T30" fmla="*/ 433 w 685"/>
                    <a:gd name="T31" fmla="*/ 66 h 381"/>
                    <a:gd name="T32" fmla="*/ 445 w 685"/>
                    <a:gd name="T33" fmla="*/ 73 h 381"/>
                    <a:gd name="T34" fmla="*/ 469 w 685"/>
                    <a:gd name="T35" fmla="*/ 128 h 381"/>
                    <a:gd name="T36" fmla="*/ 486 w 685"/>
                    <a:gd name="T37" fmla="*/ 134 h 381"/>
                    <a:gd name="T38" fmla="*/ 499 w 685"/>
                    <a:gd name="T39" fmla="*/ 139 h 381"/>
                    <a:gd name="T40" fmla="*/ 513 w 685"/>
                    <a:gd name="T41" fmla="*/ 162 h 381"/>
                    <a:gd name="T42" fmla="*/ 549 w 685"/>
                    <a:gd name="T43" fmla="*/ 171 h 381"/>
                    <a:gd name="T44" fmla="*/ 585 w 685"/>
                    <a:gd name="T45" fmla="*/ 189 h 381"/>
                    <a:gd name="T46" fmla="*/ 617 w 685"/>
                    <a:gd name="T47" fmla="*/ 204 h 381"/>
                    <a:gd name="T48" fmla="*/ 636 w 685"/>
                    <a:gd name="T49" fmla="*/ 206 h 381"/>
                    <a:gd name="T50" fmla="*/ 660 w 685"/>
                    <a:gd name="T51" fmla="*/ 228 h 381"/>
                    <a:gd name="T52" fmla="*/ 685 w 685"/>
                    <a:gd name="T53" fmla="*/ 254 h 381"/>
                    <a:gd name="T54" fmla="*/ 628 w 685"/>
                    <a:gd name="T55" fmla="*/ 256 h 381"/>
                    <a:gd name="T56" fmla="*/ 617 w 685"/>
                    <a:gd name="T57" fmla="*/ 271 h 381"/>
                    <a:gd name="T58" fmla="*/ 590 w 685"/>
                    <a:gd name="T59" fmla="*/ 271 h 381"/>
                    <a:gd name="T60" fmla="*/ 581 w 685"/>
                    <a:gd name="T61" fmla="*/ 278 h 381"/>
                    <a:gd name="T62" fmla="*/ 581 w 685"/>
                    <a:gd name="T63" fmla="*/ 313 h 381"/>
                    <a:gd name="T64" fmla="*/ 556 w 685"/>
                    <a:gd name="T65" fmla="*/ 335 h 381"/>
                    <a:gd name="T66" fmla="*/ 526 w 685"/>
                    <a:gd name="T67" fmla="*/ 368 h 381"/>
                    <a:gd name="T68" fmla="*/ 511 w 685"/>
                    <a:gd name="T69" fmla="*/ 368 h 381"/>
                    <a:gd name="T70" fmla="*/ 496 w 685"/>
                    <a:gd name="T71" fmla="*/ 365 h 381"/>
                    <a:gd name="T72" fmla="*/ 486 w 685"/>
                    <a:gd name="T73" fmla="*/ 360 h 381"/>
                    <a:gd name="T74" fmla="*/ 477 w 685"/>
                    <a:gd name="T75" fmla="*/ 361 h 381"/>
                    <a:gd name="T76" fmla="*/ 448 w 685"/>
                    <a:gd name="T77" fmla="*/ 361 h 381"/>
                    <a:gd name="T78" fmla="*/ 433 w 685"/>
                    <a:gd name="T79" fmla="*/ 347 h 381"/>
                    <a:gd name="T80" fmla="*/ 433 w 685"/>
                    <a:gd name="T81" fmla="*/ 320 h 381"/>
                    <a:gd name="T82" fmla="*/ 420 w 685"/>
                    <a:gd name="T83" fmla="*/ 306 h 381"/>
                    <a:gd name="T84" fmla="*/ 405 w 685"/>
                    <a:gd name="T85" fmla="*/ 303 h 381"/>
                    <a:gd name="T86" fmla="*/ 384 w 685"/>
                    <a:gd name="T87" fmla="*/ 299 h 381"/>
                    <a:gd name="T88" fmla="*/ 375 w 685"/>
                    <a:gd name="T89" fmla="*/ 288 h 381"/>
                    <a:gd name="T90" fmla="*/ 363 w 685"/>
                    <a:gd name="T91" fmla="*/ 281 h 381"/>
                    <a:gd name="T92" fmla="*/ 350 w 685"/>
                    <a:gd name="T93" fmla="*/ 278 h 381"/>
                    <a:gd name="T94" fmla="*/ 335 w 685"/>
                    <a:gd name="T95" fmla="*/ 261 h 381"/>
                    <a:gd name="T96" fmla="*/ 305 w 685"/>
                    <a:gd name="T97" fmla="*/ 261 h 381"/>
                    <a:gd name="T98" fmla="*/ 295 w 685"/>
                    <a:gd name="T99" fmla="*/ 254 h 381"/>
                    <a:gd name="T100" fmla="*/ 273 w 685"/>
                    <a:gd name="T101" fmla="*/ 248 h 381"/>
                    <a:gd name="T102" fmla="*/ 254 w 685"/>
                    <a:gd name="T103" fmla="*/ 246 h 381"/>
                    <a:gd name="T104" fmla="*/ 237 w 685"/>
                    <a:gd name="T105" fmla="*/ 240 h 381"/>
                    <a:gd name="T106" fmla="*/ 220 w 685"/>
                    <a:gd name="T107" fmla="*/ 233 h 381"/>
                    <a:gd name="T108" fmla="*/ 193 w 685"/>
                    <a:gd name="T109" fmla="*/ 240 h 381"/>
                    <a:gd name="T110" fmla="*/ 167 w 685"/>
                    <a:gd name="T111" fmla="*/ 248 h 381"/>
                    <a:gd name="T112" fmla="*/ 153 w 685"/>
                    <a:gd name="T113" fmla="*/ 251 h 381"/>
                    <a:gd name="T114" fmla="*/ 136 w 685"/>
                    <a:gd name="T115" fmla="*/ 265 h 381"/>
                    <a:gd name="T116" fmla="*/ 125 w 685"/>
                    <a:gd name="T117" fmla="*/ 283 h 381"/>
                    <a:gd name="T118" fmla="*/ 108 w 685"/>
                    <a:gd name="T119" fmla="*/ 283 h 38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685" h="381">
                      <a:moveTo>
                        <a:pt x="0" y="47"/>
                      </a:moveTo>
                      <a:lnTo>
                        <a:pt x="21" y="22"/>
                      </a:lnTo>
                      <a:lnTo>
                        <a:pt x="46" y="14"/>
                      </a:lnTo>
                      <a:lnTo>
                        <a:pt x="76" y="19"/>
                      </a:lnTo>
                      <a:lnTo>
                        <a:pt x="100" y="31"/>
                      </a:lnTo>
                      <a:lnTo>
                        <a:pt x="133" y="64"/>
                      </a:lnTo>
                      <a:lnTo>
                        <a:pt x="172" y="66"/>
                      </a:lnTo>
                      <a:lnTo>
                        <a:pt x="189" y="66"/>
                      </a:lnTo>
                      <a:lnTo>
                        <a:pt x="201" y="71"/>
                      </a:lnTo>
                      <a:lnTo>
                        <a:pt x="214" y="69"/>
                      </a:lnTo>
                      <a:lnTo>
                        <a:pt x="206" y="21"/>
                      </a:lnTo>
                      <a:lnTo>
                        <a:pt x="267" y="0"/>
                      </a:lnTo>
                      <a:lnTo>
                        <a:pt x="293" y="0"/>
                      </a:lnTo>
                      <a:lnTo>
                        <a:pt x="335" y="21"/>
                      </a:lnTo>
                      <a:lnTo>
                        <a:pt x="384" y="61"/>
                      </a:lnTo>
                      <a:lnTo>
                        <a:pt x="433" y="68"/>
                      </a:lnTo>
                      <a:lnTo>
                        <a:pt x="445" y="76"/>
                      </a:lnTo>
                      <a:lnTo>
                        <a:pt x="469" y="133"/>
                      </a:lnTo>
                      <a:lnTo>
                        <a:pt x="486" y="139"/>
                      </a:lnTo>
                      <a:lnTo>
                        <a:pt x="499" y="144"/>
                      </a:lnTo>
                      <a:lnTo>
                        <a:pt x="513" y="168"/>
                      </a:lnTo>
                      <a:lnTo>
                        <a:pt x="549" y="177"/>
                      </a:lnTo>
                      <a:lnTo>
                        <a:pt x="585" y="196"/>
                      </a:lnTo>
                      <a:lnTo>
                        <a:pt x="617" y="211"/>
                      </a:lnTo>
                      <a:lnTo>
                        <a:pt x="636" y="213"/>
                      </a:lnTo>
                      <a:lnTo>
                        <a:pt x="660" y="236"/>
                      </a:lnTo>
                      <a:lnTo>
                        <a:pt x="685" y="263"/>
                      </a:lnTo>
                      <a:lnTo>
                        <a:pt x="628" y="265"/>
                      </a:lnTo>
                      <a:lnTo>
                        <a:pt x="617" y="281"/>
                      </a:lnTo>
                      <a:lnTo>
                        <a:pt x="590" y="281"/>
                      </a:lnTo>
                      <a:lnTo>
                        <a:pt x="581" y="288"/>
                      </a:lnTo>
                      <a:lnTo>
                        <a:pt x="581" y="324"/>
                      </a:lnTo>
                      <a:lnTo>
                        <a:pt x="556" y="347"/>
                      </a:lnTo>
                      <a:lnTo>
                        <a:pt x="526" y="381"/>
                      </a:lnTo>
                      <a:lnTo>
                        <a:pt x="511" y="381"/>
                      </a:lnTo>
                      <a:lnTo>
                        <a:pt x="496" y="378"/>
                      </a:lnTo>
                      <a:lnTo>
                        <a:pt x="486" y="373"/>
                      </a:lnTo>
                      <a:lnTo>
                        <a:pt x="477" y="374"/>
                      </a:lnTo>
                      <a:lnTo>
                        <a:pt x="448" y="374"/>
                      </a:lnTo>
                      <a:lnTo>
                        <a:pt x="433" y="359"/>
                      </a:lnTo>
                      <a:lnTo>
                        <a:pt x="433" y="331"/>
                      </a:lnTo>
                      <a:lnTo>
                        <a:pt x="420" y="317"/>
                      </a:lnTo>
                      <a:lnTo>
                        <a:pt x="405" y="314"/>
                      </a:lnTo>
                      <a:lnTo>
                        <a:pt x="384" y="310"/>
                      </a:lnTo>
                      <a:lnTo>
                        <a:pt x="375" y="298"/>
                      </a:lnTo>
                      <a:lnTo>
                        <a:pt x="363" y="291"/>
                      </a:lnTo>
                      <a:lnTo>
                        <a:pt x="350" y="288"/>
                      </a:lnTo>
                      <a:lnTo>
                        <a:pt x="335" y="270"/>
                      </a:lnTo>
                      <a:lnTo>
                        <a:pt x="305" y="270"/>
                      </a:lnTo>
                      <a:lnTo>
                        <a:pt x="295" y="263"/>
                      </a:lnTo>
                      <a:lnTo>
                        <a:pt x="273" y="257"/>
                      </a:lnTo>
                      <a:lnTo>
                        <a:pt x="254" y="255"/>
                      </a:lnTo>
                      <a:lnTo>
                        <a:pt x="237" y="248"/>
                      </a:lnTo>
                      <a:lnTo>
                        <a:pt x="220" y="241"/>
                      </a:lnTo>
                      <a:lnTo>
                        <a:pt x="193" y="248"/>
                      </a:lnTo>
                      <a:lnTo>
                        <a:pt x="167" y="257"/>
                      </a:lnTo>
                      <a:lnTo>
                        <a:pt x="153" y="260"/>
                      </a:lnTo>
                      <a:lnTo>
                        <a:pt x="136" y="274"/>
                      </a:lnTo>
                      <a:lnTo>
                        <a:pt x="125" y="293"/>
                      </a:lnTo>
                      <a:lnTo>
                        <a:pt x="108" y="29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7" name="Freeform 116"/>
                <p:cNvSpPr>
                  <a:spLocks/>
                </p:cNvSpPr>
                <p:nvPr/>
              </p:nvSpPr>
              <p:spPr bwMode="auto">
                <a:xfrm>
                  <a:off x="3673" y="3687"/>
                  <a:ext cx="162" cy="187"/>
                </a:xfrm>
                <a:custGeom>
                  <a:avLst/>
                  <a:gdLst>
                    <a:gd name="T0" fmla="*/ 162 w 162"/>
                    <a:gd name="T1" fmla="*/ 45 h 194"/>
                    <a:gd name="T2" fmla="*/ 160 w 162"/>
                    <a:gd name="T3" fmla="*/ 32 h 194"/>
                    <a:gd name="T4" fmla="*/ 143 w 162"/>
                    <a:gd name="T5" fmla="*/ 23 h 194"/>
                    <a:gd name="T6" fmla="*/ 140 w 162"/>
                    <a:gd name="T7" fmla="*/ 0 h 194"/>
                    <a:gd name="T8" fmla="*/ 126 w 162"/>
                    <a:gd name="T9" fmla="*/ 0 h 194"/>
                    <a:gd name="T10" fmla="*/ 106 w 162"/>
                    <a:gd name="T11" fmla="*/ 9 h 194"/>
                    <a:gd name="T12" fmla="*/ 83 w 162"/>
                    <a:gd name="T13" fmla="*/ 27 h 194"/>
                    <a:gd name="T14" fmla="*/ 83 w 162"/>
                    <a:gd name="T15" fmla="*/ 34 h 194"/>
                    <a:gd name="T16" fmla="*/ 92 w 162"/>
                    <a:gd name="T17" fmla="*/ 35 h 194"/>
                    <a:gd name="T18" fmla="*/ 75 w 162"/>
                    <a:gd name="T19" fmla="*/ 55 h 194"/>
                    <a:gd name="T20" fmla="*/ 51 w 162"/>
                    <a:gd name="T21" fmla="*/ 52 h 194"/>
                    <a:gd name="T22" fmla="*/ 32 w 162"/>
                    <a:gd name="T23" fmla="*/ 53 h 194"/>
                    <a:gd name="T24" fmla="*/ 11 w 162"/>
                    <a:gd name="T25" fmla="*/ 77 h 194"/>
                    <a:gd name="T26" fmla="*/ 17 w 162"/>
                    <a:gd name="T27" fmla="*/ 97 h 194"/>
                    <a:gd name="T28" fmla="*/ 38 w 162"/>
                    <a:gd name="T29" fmla="*/ 102 h 194"/>
                    <a:gd name="T30" fmla="*/ 51 w 162"/>
                    <a:gd name="T31" fmla="*/ 112 h 194"/>
                    <a:gd name="T32" fmla="*/ 47 w 162"/>
                    <a:gd name="T33" fmla="*/ 129 h 194"/>
                    <a:gd name="T34" fmla="*/ 43 w 162"/>
                    <a:gd name="T35" fmla="*/ 132 h 194"/>
                    <a:gd name="T36" fmla="*/ 43 w 162"/>
                    <a:gd name="T37" fmla="*/ 137 h 194"/>
                    <a:gd name="T38" fmla="*/ 55 w 162"/>
                    <a:gd name="T39" fmla="*/ 146 h 194"/>
                    <a:gd name="T40" fmla="*/ 36 w 162"/>
                    <a:gd name="T41" fmla="*/ 187 h 194"/>
                    <a:gd name="T42" fmla="*/ 0 w 162"/>
                    <a:gd name="T43" fmla="*/ 185 h 19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62" h="194">
                      <a:moveTo>
                        <a:pt x="162" y="47"/>
                      </a:moveTo>
                      <a:lnTo>
                        <a:pt x="160" y="33"/>
                      </a:lnTo>
                      <a:lnTo>
                        <a:pt x="143" y="24"/>
                      </a:lnTo>
                      <a:lnTo>
                        <a:pt x="140" y="0"/>
                      </a:lnTo>
                      <a:lnTo>
                        <a:pt x="126" y="0"/>
                      </a:lnTo>
                      <a:lnTo>
                        <a:pt x="106" y="9"/>
                      </a:lnTo>
                      <a:lnTo>
                        <a:pt x="83" y="28"/>
                      </a:lnTo>
                      <a:lnTo>
                        <a:pt x="83" y="35"/>
                      </a:lnTo>
                      <a:lnTo>
                        <a:pt x="92" y="36"/>
                      </a:lnTo>
                      <a:lnTo>
                        <a:pt x="75" y="57"/>
                      </a:lnTo>
                      <a:lnTo>
                        <a:pt x="51" y="54"/>
                      </a:lnTo>
                      <a:lnTo>
                        <a:pt x="32" y="55"/>
                      </a:lnTo>
                      <a:lnTo>
                        <a:pt x="11" y="80"/>
                      </a:lnTo>
                      <a:lnTo>
                        <a:pt x="17" y="101"/>
                      </a:lnTo>
                      <a:lnTo>
                        <a:pt x="38" y="106"/>
                      </a:lnTo>
                      <a:lnTo>
                        <a:pt x="51" y="116"/>
                      </a:lnTo>
                      <a:lnTo>
                        <a:pt x="47" y="134"/>
                      </a:lnTo>
                      <a:lnTo>
                        <a:pt x="43" y="137"/>
                      </a:lnTo>
                      <a:lnTo>
                        <a:pt x="43" y="142"/>
                      </a:lnTo>
                      <a:lnTo>
                        <a:pt x="55" y="151"/>
                      </a:lnTo>
                      <a:lnTo>
                        <a:pt x="36" y="194"/>
                      </a:lnTo>
                      <a:lnTo>
                        <a:pt x="0" y="1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8" name="Freeform 117"/>
                <p:cNvSpPr>
                  <a:spLocks/>
                </p:cNvSpPr>
                <p:nvPr/>
              </p:nvSpPr>
              <p:spPr bwMode="auto">
                <a:xfrm>
                  <a:off x="270" y="2982"/>
                  <a:ext cx="72" cy="67"/>
                </a:xfrm>
                <a:custGeom>
                  <a:avLst/>
                  <a:gdLst>
                    <a:gd name="T0" fmla="*/ 38 w 72"/>
                    <a:gd name="T1" fmla="*/ 0 h 69"/>
                    <a:gd name="T2" fmla="*/ 16 w 72"/>
                    <a:gd name="T3" fmla="*/ 9 h 69"/>
                    <a:gd name="T4" fmla="*/ 2 w 72"/>
                    <a:gd name="T5" fmla="*/ 32 h 69"/>
                    <a:gd name="T6" fmla="*/ 0 w 72"/>
                    <a:gd name="T7" fmla="*/ 44 h 69"/>
                    <a:gd name="T8" fmla="*/ 8 w 72"/>
                    <a:gd name="T9" fmla="*/ 55 h 69"/>
                    <a:gd name="T10" fmla="*/ 21 w 72"/>
                    <a:gd name="T11" fmla="*/ 59 h 69"/>
                    <a:gd name="T12" fmla="*/ 34 w 72"/>
                    <a:gd name="T13" fmla="*/ 44 h 69"/>
                    <a:gd name="T14" fmla="*/ 50 w 72"/>
                    <a:gd name="T15" fmla="*/ 46 h 69"/>
                    <a:gd name="T16" fmla="*/ 61 w 72"/>
                    <a:gd name="T17" fmla="*/ 67 h 69"/>
                    <a:gd name="T18" fmla="*/ 72 w 72"/>
                    <a:gd name="T19" fmla="*/ 67 h 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2" h="69">
                      <a:moveTo>
                        <a:pt x="38" y="0"/>
                      </a:moveTo>
                      <a:lnTo>
                        <a:pt x="16" y="9"/>
                      </a:lnTo>
                      <a:lnTo>
                        <a:pt x="2" y="33"/>
                      </a:lnTo>
                      <a:lnTo>
                        <a:pt x="0" y="45"/>
                      </a:lnTo>
                      <a:lnTo>
                        <a:pt x="8" y="57"/>
                      </a:lnTo>
                      <a:lnTo>
                        <a:pt x="21" y="61"/>
                      </a:lnTo>
                      <a:lnTo>
                        <a:pt x="34" y="45"/>
                      </a:lnTo>
                      <a:lnTo>
                        <a:pt x="50" y="47"/>
                      </a:lnTo>
                      <a:lnTo>
                        <a:pt x="61" y="69"/>
                      </a:lnTo>
                      <a:lnTo>
                        <a:pt x="72" y="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399" name="Freeform 118"/>
                <p:cNvSpPr>
                  <a:spLocks/>
                </p:cNvSpPr>
                <p:nvPr/>
              </p:nvSpPr>
              <p:spPr bwMode="auto">
                <a:xfrm>
                  <a:off x="923" y="3436"/>
                  <a:ext cx="161" cy="66"/>
                </a:xfrm>
                <a:custGeom>
                  <a:avLst/>
                  <a:gdLst>
                    <a:gd name="T0" fmla="*/ 147 w 161"/>
                    <a:gd name="T1" fmla="*/ 0 h 69"/>
                    <a:gd name="T2" fmla="*/ 151 w 161"/>
                    <a:gd name="T3" fmla="*/ 20 h 69"/>
                    <a:gd name="T4" fmla="*/ 161 w 161"/>
                    <a:gd name="T5" fmla="*/ 28 h 69"/>
                    <a:gd name="T6" fmla="*/ 147 w 161"/>
                    <a:gd name="T7" fmla="*/ 33 h 69"/>
                    <a:gd name="T8" fmla="*/ 140 w 161"/>
                    <a:gd name="T9" fmla="*/ 43 h 69"/>
                    <a:gd name="T10" fmla="*/ 138 w 161"/>
                    <a:gd name="T11" fmla="*/ 46 h 69"/>
                    <a:gd name="T12" fmla="*/ 123 w 161"/>
                    <a:gd name="T13" fmla="*/ 38 h 69"/>
                    <a:gd name="T14" fmla="*/ 113 w 161"/>
                    <a:gd name="T15" fmla="*/ 43 h 69"/>
                    <a:gd name="T16" fmla="*/ 98 w 161"/>
                    <a:gd name="T17" fmla="*/ 41 h 69"/>
                    <a:gd name="T18" fmla="*/ 93 w 161"/>
                    <a:gd name="T19" fmla="*/ 56 h 69"/>
                    <a:gd name="T20" fmla="*/ 85 w 161"/>
                    <a:gd name="T21" fmla="*/ 58 h 69"/>
                    <a:gd name="T22" fmla="*/ 68 w 161"/>
                    <a:gd name="T23" fmla="*/ 45 h 69"/>
                    <a:gd name="T24" fmla="*/ 49 w 161"/>
                    <a:gd name="T25" fmla="*/ 48 h 69"/>
                    <a:gd name="T26" fmla="*/ 36 w 161"/>
                    <a:gd name="T27" fmla="*/ 59 h 69"/>
                    <a:gd name="T28" fmla="*/ 21 w 161"/>
                    <a:gd name="T29" fmla="*/ 66 h 69"/>
                    <a:gd name="T30" fmla="*/ 11 w 161"/>
                    <a:gd name="T31" fmla="*/ 59 h 69"/>
                    <a:gd name="T32" fmla="*/ 0 w 161"/>
                    <a:gd name="T33" fmla="*/ 59 h 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1" h="69">
                      <a:moveTo>
                        <a:pt x="147" y="0"/>
                      </a:moveTo>
                      <a:lnTo>
                        <a:pt x="151" y="21"/>
                      </a:lnTo>
                      <a:lnTo>
                        <a:pt x="161" y="29"/>
                      </a:lnTo>
                      <a:lnTo>
                        <a:pt x="147" y="35"/>
                      </a:lnTo>
                      <a:lnTo>
                        <a:pt x="140" y="45"/>
                      </a:lnTo>
                      <a:lnTo>
                        <a:pt x="138" y="48"/>
                      </a:lnTo>
                      <a:lnTo>
                        <a:pt x="123" y="40"/>
                      </a:lnTo>
                      <a:lnTo>
                        <a:pt x="113" y="45"/>
                      </a:lnTo>
                      <a:lnTo>
                        <a:pt x="98" y="43"/>
                      </a:lnTo>
                      <a:lnTo>
                        <a:pt x="93" y="59"/>
                      </a:lnTo>
                      <a:lnTo>
                        <a:pt x="85" y="61"/>
                      </a:lnTo>
                      <a:lnTo>
                        <a:pt x="68" y="47"/>
                      </a:lnTo>
                      <a:lnTo>
                        <a:pt x="49" y="50"/>
                      </a:lnTo>
                      <a:lnTo>
                        <a:pt x="36" y="62"/>
                      </a:lnTo>
                      <a:lnTo>
                        <a:pt x="21" y="69"/>
                      </a:lnTo>
                      <a:lnTo>
                        <a:pt x="11" y="62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0" name="Freeform 119"/>
                <p:cNvSpPr>
                  <a:spLocks/>
                </p:cNvSpPr>
                <p:nvPr/>
              </p:nvSpPr>
              <p:spPr bwMode="auto">
                <a:xfrm>
                  <a:off x="1668" y="1913"/>
                  <a:ext cx="187" cy="697"/>
                </a:xfrm>
                <a:custGeom>
                  <a:avLst/>
                  <a:gdLst>
                    <a:gd name="T0" fmla="*/ 53 w 187"/>
                    <a:gd name="T1" fmla="*/ 0 h 722"/>
                    <a:gd name="T2" fmla="*/ 13 w 187"/>
                    <a:gd name="T3" fmla="*/ 42 h 722"/>
                    <a:gd name="T4" fmla="*/ 0 w 187"/>
                    <a:gd name="T5" fmla="*/ 95 h 722"/>
                    <a:gd name="T6" fmla="*/ 9 w 187"/>
                    <a:gd name="T7" fmla="*/ 125 h 722"/>
                    <a:gd name="T8" fmla="*/ 53 w 187"/>
                    <a:gd name="T9" fmla="*/ 143 h 722"/>
                    <a:gd name="T10" fmla="*/ 66 w 187"/>
                    <a:gd name="T11" fmla="*/ 180 h 722"/>
                    <a:gd name="T12" fmla="*/ 44 w 187"/>
                    <a:gd name="T13" fmla="*/ 220 h 722"/>
                    <a:gd name="T14" fmla="*/ 102 w 187"/>
                    <a:gd name="T15" fmla="*/ 303 h 722"/>
                    <a:gd name="T16" fmla="*/ 95 w 187"/>
                    <a:gd name="T17" fmla="*/ 342 h 722"/>
                    <a:gd name="T18" fmla="*/ 108 w 187"/>
                    <a:gd name="T19" fmla="*/ 360 h 722"/>
                    <a:gd name="T20" fmla="*/ 108 w 187"/>
                    <a:gd name="T21" fmla="*/ 372 h 722"/>
                    <a:gd name="T22" fmla="*/ 115 w 187"/>
                    <a:gd name="T23" fmla="*/ 384 h 722"/>
                    <a:gd name="T24" fmla="*/ 115 w 187"/>
                    <a:gd name="T25" fmla="*/ 410 h 722"/>
                    <a:gd name="T26" fmla="*/ 136 w 187"/>
                    <a:gd name="T27" fmla="*/ 432 h 722"/>
                    <a:gd name="T28" fmla="*/ 127 w 187"/>
                    <a:gd name="T29" fmla="*/ 460 h 722"/>
                    <a:gd name="T30" fmla="*/ 187 w 187"/>
                    <a:gd name="T31" fmla="*/ 533 h 722"/>
                    <a:gd name="T32" fmla="*/ 102 w 187"/>
                    <a:gd name="T33" fmla="*/ 697 h 7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87" h="722">
                      <a:moveTo>
                        <a:pt x="53" y="0"/>
                      </a:moveTo>
                      <a:lnTo>
                        <a:pt x="13" y="44"/>
                      </a:lnTo>
                      <a:lnTo>
                        <a:pt x="0" y="98"/>
                      </a:lnTo>
                      <a:lnTo>
                        <a:pt x="9" y="130"/>
                      </a:lnTo>
                      <a:lnTo>
                        <a:pt x="53" y="148"/>
                      </a:lnTo>
                      <a:lnTo>
                        <a:pt x="66" y="186"/>
                      </a:lnTo>
                      <a:lnTo>
                        <a:pt x="44" y="228"/>
                      </a:lnTo>
                      <a:lnTo>
                        <a:pt x="102" y="314"/>
                      </a:lnTo>
                      <a:lnTo>
                        <a:pt x="95" y="354"/>
                      </a:lnTo>
                      <a:lnTo>
                        <a:pt x="108" y="373"/>
                      </a:lnTo>
                      <a:lnTo>
                        <a:pt x="108" y="385"/>
                      </a:lnTo>
                      <a:lnTo>
                        <a:pt x="115" y="398"/>
                      </a:lnTo>
                      <a:lnTo>
                        <a:pt x="115" y="425"/>
                      </a:lnTo>
                      <a:lnTo>
                        <a:pt x="136" y="448"/>
                      </a:lnTo>
                      <a:lnTo>
                        <a:pt x="127" y="476"/>
                      </a:lnTo>
                      <a:lnTo>
                        <a:pt x="187" y="552"/>
                      </a:lnTo>
                      <a:lnTo>
                        <a:pt x="102" y="7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1" name="Freeform 120"/>
                <p:cNvSpPr>
                  <a:spLocks/>
                </p:cNvSpPr>
                <p:nvPr/>
              </p:nvSpPr>
              <p:spPr bwMode="auto">
                <a:xfrm>
                  <a:off x="1367" y="1890"/>
                  <a:ext cx="314" cy="355"/>
                </a:xfrm>
                <a:custGeom>
                  <a:avLst/>
                  <a:gdLst>
                    <a:gd name="T0" fmla="*/ 314 w 314"/>
                    <a:gd name="T1" fmla="*/ 66 h 368"/>
                    <a:gd name="T2" fmla="*/ 310 w 314"/>
                    <a:gd name="T3" fmla="*/ 23 h 368"/>
                    <a:gd name="T4" fmla="*/ 259 w 314"/>
                    <a:gd name="T5" fmla="*/ 5 h 368"/>
                    <a:gd name="T6" fmla="*/ 229 w 314"/>
                    <a:gd name="T7" fmla="*/ 0 h 368"/>
                    <a:gd name="T8" fmla="*/ 214 w 314"/>
                    <a:gd name="T9" fmla="*/ 7 h 368"/>
                    <a:gd name="T10" fmla="*/ 201 w 314"/>
                    <a:gd name="T11" fmla="*/ 5 h 368"/>
                    <a:gd name="T12" fmla="*/ 186 w 314"/>
                    <a:gd name="T13" fmla="*/ 27 h 368"/>
                    <a:gd name="T14" fmla="*/ 186 w 314"/>
                    <a:gd name="T15" fmla="*/ 66 h 368"/>
                    <a:gd name="T16" fmla="*/ 197 w 314"/>
                    <a:gd name="T17" fmla="*/ 73 h 368"/>
                    <a:gd name="T18" fmla="*/ 159 w 314"/>
                    <a:gd name="T19" fmla="*/ 100 h 368"/>
                    <a:gd name="T20" fmla="*/ 142 w 314"/>
                    <a:gd name="T21" fmla="*/ 111 h 368"/>
                    <a:gd name="T22" fmla="*/ 112 w 314"/>
                    <a:gd name="T23" fmla="*/ 105 h 368"/>
                    <a:gd name="T24" fmla="*/ 97 w 314"/>
                    <a:gd name="T25" fmla="*/ 118 h 368"/>
                    <a:gd name="T26" fmla="*/ 80 w 314"/>
                    <a:gd name="T27" fmla="*/ 118 h 368"/>
                    <a:gd name="T28" fmla="*/ 55 w 314"/>
                    <a:gd name="T29" fmla="*/ 100 h 368"/>
                    <a:gd name="T30" fmla="*/ 31 w 314"/>
                    <a:gd name="T31" fmla="*/ 73 h 368"/>
                    <a:gd name="T32" fmla="*/ 12 w 314"/>
                    <a:gd name="T33" fmla="*/ 72 h 368"/>
                    <a:gd name="T34" fmla="*/ 0 w 314"/>
                    <a:gd name="T35" fmla="*/ 91 h 368"/>
                    <a:gd name="T36" fmla="*/ 27 w 314"/>
                    <a:gd name="T37" fmla="*/ 118 h 368"/>
                    <a:gd name="T38" fmla="*/ 55 w 314"/>
                    <a:gd name="T39" fmla="*/ 136 h 368"/>
                    <a:gd name="T40" fmla="*/ 68 w 314"/>
                    <a:gd name="T41" fmla="*/ 144 h 368"/>
                    <a:gd name="T42" fmla="*/ 118 w 314"/>
                    <a:gd name="T43" fmla="*/ 171 h 368"/>
                    <a:gd name="T44" fmla="*/ 118 w 314"/>
                    <a:gd name="T45" fmla="*/ 198 h 368"/>
                    <a:gd name="T46" fmla="*/ 129 w 314"/>
                    <a:gd name="T47" fmla="*/ 216 h 368"/>
                    <a:gd name="T48" fmla="*/ 129 w 314"/>
                    <a:gd name="T49" fmla="*/ 262 h 368"/>
                    <a:gd name="T50" fmla="*/ 137 w 314"/>
                    <a:gd name="T51" fmla="*/ 269 h 368"/>
                    <a:gd name="T52" fmla="*/ 142 w 314"/>
                    <a:gd name="T53" fmla="*/ 314 h 368"/>
                    <a:gd name="T54" fmla="*/ 174 w 314"/>
                    <a:gd name="T55" fmla="*/ 355 h 36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314" h="368">
                      <a:moveTo>
                        <a:pt x="314" y="68"/>
                      </a:moveTo>
                      <a:lnTo>
                        <a:pt x="310" y="24"/>
                      </a:lnTo>
                      <a:lnTo>
                        <a:pt x="259" y="5"/>
                      </a:lnTo>
                      <a:lnTo>
                        <a:pt x="229" y="0"/>
                      </a:lnTo>
                      <a:lnTo>
                        <a:pt x="214" y="7"/>
                      </a:lnTo>
                      <a:lnTo>
                        <a:pt x="201" y="5"/>
                      </a:lnTo>
                      <a:lnTo>
                        <a:pt x="186" y="28"/>
                      </a:lnTo>
                      <a:lnTo>
                        <a:pt x="186" y="68"/>
                      </a:lnTo>
                      <a:lnTo>
                        <a:pt x="197" y="76"/>
                      </a:lnTo>
                      <a:lnTo>
                        <a:pt x="159" y="104"/>
                      </a:lnTo>
                      <a:lnTo>
                        <a:pt x="142" y="115"/>
                      </a:lnTo>
                      <a:lnTo>
                        <a:pt x="112" y="109"/>
                      </a:lnTo>
                      <a:lnTo>
                        <a:pt x="97" y="122"/>
                      </a:lnTo>
                      <a:lnTo>
                        <a:pt x="80" y="122"/>
                      </a:lnTo>
                      <a:lnTo>
                        <a:pt x="55" y="104"/>
                      </a:lnTo>
                      <a:lnTo>
                        <a:pt x="31" y="76"/>
                      </a:lnTo>
                      <a:lnTo>
                        <a:pt x="12" y="75"/>
                      </a:lnTo>
                      <a:lnTo>
                        <a:pt x="0" y="94"/>
                      </a:lnTo>
                      <a:lnTo>
                        <a:pt x="27" y="122"/>
                      </a:lnTo>
                      <a:lnTo>
                        <a:pt x="55" y="141"/>
                      </a:lnTo>
                      <a:lnTo>
                        <a:pt x="68" y="149"/>
                      </a:lnTo>
                      <a:lnTo>
                        <a:pt x="118" y="177"/>
                      </a:lnTo>
                      <a:lnTo>
                        <a:pt x="118" y="205"/>
                      </a:lnTo>
                      <a:lnTo>
                        <a:pt x="129" y="224"/>
                      </a:lnTo>
                      <a:lnTo>
                        <a:pt x="129" y="272"/>
                      </a:lnTo>
                      <a:lnTo>
                        <a:pt x="137" y="279"/>
                      </a:lnTo>
                      <a:lnTo>
                        <a:pt x="142" y="326"/>
                      </a:lnTo>
                      <a:lnTo>
                        <a:pt x="174" y="3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2" name="Freeform 121"/>
                <p:cNvSpPr>
                  <a:spLocks/>
                </p:cNvSpPr>
                <p:nvPr/>
              </p:nvSpPr>
              <p:spPr bwMode="auto">
                <a:xfrm>
                  <a:off x="1061" y="1984"/>
                  <a:ext cx="304" cy="752"/>
                </a:xfrm>
                <a:custGeom>
                  <a:avLst/>
                  <a:gdLst>
                    <a:gd name="T0" fmla="*/ 304 w 304"/>
                    <a:gd name="T1" fmla="*/ 0 h 779"/>
                    <a:gd name="T2" fmla="*/ 280 w 304"/>
                    <a:gd name="T3" fmla="*/ 15 h 779"/>
                    <a:gd name="T4" fmla="*/ 270 w 304"/>
                    <a:gd name="T5" fmla="*/ 50 h 779"/>
                    <a:gd name="T6" fmla="*/ 267 w 304"/>
                    <a:gd name="T7" fmla="*/ 55 h 779"/>
                    <a:gd name="T8" fmla="*/ 238 w 304"/>
                    <a:gd name="T9" fmla="*/ 43 h 779"/>
                    <a:gd name="T10" fmla="*/ 214 w 304"/>
                    <a:gd name="T11" fmla="*/ 57 h 779"/>
                    <a:gd name="T12" fmla="*/ 225 w 304"/>
                    <a:gd name="T13" fmla="*/ 79 h 779"/>
                    <a:gd name="T14" fmla="*/ 214 w 304"/>
                    <a:gd name="T15" fmla="*/ 93 h 779"/>
                    <a:gd name="T16" fmla="*/ 182 w 304"/>
                    <a:gd name="T17" fmla="*/ 97 h 779"/>
                    <a:gd name="T18" fmla="*/ 151 w 304"/>
                    <a:gd name="T19" fmla="*/ 141 h 779"/>
                    <a:gd name="T20" fmla="*/ 155 w 304"/>
                    <a:gd name="T21" fmla="*/ 175 h 779"/>
                    <a:gd name="T22" fmla="*/ 95 w 304"/>
                    <a:gd name="T23" fmla="*/ 248 h 779"/>
                    <a:gd name="T24" fmla="*/ 98 w 304"/>
                    <a:gd name="T25" fmla="*/ 276 h 779"/>
                    <a:gd name="T26" fmla="*/ 64 w 304"/>
                    <a:gd name="T27" fmla="*/ 351 h 779"/>
                    <a:gd name="T28" fmla="*/ 78 w 304"/>
                    <a:gd name="T29" fmla="*/ 370 h 779"/>
                    <a:gd name="T30" fmla="*/ 70 w 304"/>
                    <a:gd name="T31" fmla="*/ 378 h 779"/>
                    <a:gd name="T32" fmla="*/ 36 w 304"/>
                    <a:gd name="T33" fmla="*/ 396 h 779"/>
                    <a:gd name="T34" fmla="*/ 32 w 304"/>
                    <a:gd name="T35" fmla="*/ 547 h 779"/>
                    <a:gd name="T36" fmla="*/ 51 w 304"/>
                    <a:gd name="T37" fmla="*/ 570 h 779"/>
                    <a:gd name="T38" fmla="*/ 51 w 304"/>
                    <a:gd name="T39" fmla="*/ 606 h 779"/>
                    <a:gd name="T40" fmla="*/ 32 w 304"/>
                    <a:gd name="T41" fmla="*/ 620 h 779"/>
                    <a:gd name="T42" fmla="*/ 36 w 304"/>
                    <a:gd name="T43" fmla="*/ 633 h 779"/>
                    <a:gd name="T44" fmla="*/ 49 w 304"/>
                    <a:gd name="T45" fmla="*/ 638 h 779"/>
                    <a:gd name="T46" fmla="*/ 0 w 304"/>
                    <a:gd name="T47" fmla="*/ 752 h 77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304" h="779">
                      <a:moveTo>
                        <a:pt x="304" y="0"/>
                      </a:moveTo>
                      <a:lnTo>
                        <a:pt x="280" y="16"/>
                      </a:lnTo>
                      <a:lnTo>
                        <a:pt x="270" y="52"/>
                      </a:lnTo>
                      <a:lnTo>
                        <a:pt x="267" y="57"/>
                      </a:lnTo>
                      <a:lnTo>
                        <a:pt x="238" y="45"/>
                      </a:lnTo>
                      <a:lnTo>
                        <a:pt x="214" y="59"/>
                      </a:lnTo>
                      <a:lnTo>
                        <a:pt x="225" y="82"/>
                      </a:lnTo>
                      <a:lnTo>
                        <a:pt x="214" y="96"/>
                      </a:lnTo>
                      <a:lnTo>
                        <a:pt x="182" y="101"/>
                      </a:lnTo>
                      <a:lnTo>
                        <a:pt x="151" y="146"/>
                      </a:lnTo>
                      <a:lnTo>
                        <a:pt x="155" y="181"/>
                      </a:lnTo>
                      <a:lnTo>
                        <a:pt x="95" y="257"/>
                      </a:lnTo>
                      <a:lnTo>
                        <a:pt x="98" y="286"/>
                      </a:lnTo>
                      <a:lnTo>
                        <a:pt x="64" y="364"/>
                      </a:lnTo>
                      <a:lnTo>
                        <a:pt x="78" y="383"/>
                      </a:lnTo>
                      <a:lnTo>
                        <a:pt x="70" y="392"/>
                      </a:lnTo>
                      <a:lnTo>
                        <a:pt x="36" y="410"/>
                      </a:lnTo>
                      <a:lnTo>
                        <a:pt x="32" y="567"/>
                      </a:lnTo>
                      <a:lnTo>
                        <a:pt x="51" y="590"/>
                      </a:lnTo>
                      <a:lnTo>
                        <a:pt x="51" y="628"/>
                      </a:lnTo>
                      <a:lnTo>
                        <a:pt x="32" y="642"/>
                      </a:lnTo>
                      <a:lnTo>
                        <a:pt x="36" y="656"/>
                      </a:lnTo>
                      <a:lnTo>
                        <a:pt x="49" y="661"/>
                      </a:lnTo>
                      <a:lnTo>
                        <a:pt x="0" y="7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3" name="Line 122"/>
                <p:cNvSpPr>
                  <a:spLocks noChangeShapeType="1"/>
                </p:cNvSpPr>
                <p:nvPr/>
              </p:nvSpPr>
              <p:spPr bwMode="auto">
                <a:xfrm flipH="1" flipV="1">
                  <a:off x="968" y="2989"/>
                  <a:ext cx="4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4" name="Freeform 123"/>
                <p:cNvSpPr>
                  <a:spLocks/>
                </p:cNvSpPr>
                <p:nvPr/>
              </p:nvSpPr>
              <p:spPr bwMode="auto">
                <a:xfrm>
                  <a:off x="1074" y="3324"/>
                  <a:ext cx="293" cy="146"/>
                </a:xfrm>
                <a:custGeom>
                  <a:avLst/>
                  <a:gdLst>
                    <a:gd name="T0" fmla="*/ 259 w 293"/>
                    <a:gd name="T1" fmla="*/ 0 h 151"/>
                    <a:gd name="T2" fmla="*/ 265 w 293"/>
                    <a:gd name="T3" fmla="*/ 19 h 151"/>
                    <a:gd name="T4" fmla="*/ 280 w 293"/>
                    <a:gd name="T5" fmla="*/ 19 h 151"/>
                    <a:gd name="T6" fmla="*/ 293 w 293"/>
                    <a:gd name="T7" fmla="*/ 60 h 151"/>
                    <a:gd name="T8" fmla="*/ 276 w 293"/>
                    <a:gd name="T9" fmla="*/ 72 h 151"/>
                    <a:gd name="T10" fmla="*/ 273 w 293"/>
                    <a:gd name="T11" fmla="*/ 82 h 151"/>
                    <a:gd name="T12" fmla="*/ 280 w 293"/>
                    <a:gd name="T13" fmla="*/ 90 h 151"/>
                    <a:gd name="T14" fmla="*/ 261 w 293"/>
                    <a:gd name="T15" fmla="*/ 110 h 151"/>
                    <a:gd name="T16" fmla="*/ 257 w 293"/>
                    <a:gd name="T17" fmla="*/ 122 h 151"/>
                    <a:gd name="T18" fmla="*/ 229 w 293"/>
                    <a:gd name="T19" fmla="*/ 135 h 151"/>
                    <a:gd name="T20" fmla="*/ 214 w 293"/>
                    <a:gd name="T21" fmla="*/ 135 h 151"/>
                    <a:gd name="T22" fmla="*/ 206 w 293"/>
                    <a:gd name="T23" fmla="*/ 144 h 151"/>
                    <a:gd name="T24" fmla="*/ 161 w 293"/>
                    <a:gd name="T25" fmla="*/ 146 h 151"/>
                    <a:gd name="T26" fmla="*/ 146 w 293"/>
                    <a:gd name="T27" fmla="*/ 132 h 151"/>
                    <a:gd name="T28" fmla="*/ 104 w 293"/>
                    <a:gd name="T29" fmla="*/ 132 h 151"/>
                    <a:gd name="T30" fmla="*/ 89 w 293"/>
                    <a:gd name="T31" fmla="*/ 126 h 151"/>
                    <a:gd name="T32" fmla="*/ 89 w 293"/>
                    <a:gd name="T33" fmla="*/ 105 h 151"/>
                    <a:gd name="T34" fmla="*/ 76 w 293"/>
                    <a:gd name="T35" fmla="*/ 105 h 151"/>
                    <a:gd name="T36" fmla="*/ 46 w 293"/>
                    <a:gd name="T37" fmla="*/ 112 h 151"/>
                    <a:gd name="T38" fmla="*/ 34 w 293"/>
                    <a:gd name="T39" fmla="*/ 126 h 151"/>
                    <a:gd name="T40" fmla="*/ 23 w 293"/>
                    <a:gd name="T41" fmla="*/ 126 h 151"/>
                    <a:gd name="T42" fmla="*/ 19 w 293"/>
                    <a:gd name="T43" fmla="*/ 121 h 151"/>
                    <a:gd name="T44" fmla="*/ 0 w 293"/>
                    <a:gd name="T45" fmla="*/ 126 h 15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93" h="151">
                      <a:moveTo>
                        <a:pt x="259" y="0"/>
                      </a:moveTo>
                      <a:lnTo>
                        <a:pt x="265" y="20"/>
                      </a:lnTo>
                      <a:lnTo>
                        <a:pt x="280" y="20"/>
                      </a:lnTo>
                      <a:lnTo>
                        <a:pt x="293" y="62"/>
                      </a:lnTo>
                      <a:lnTo>
                        <a:pt x="276" y="74"/>
                      </a:lnTo>
                      <a:lnTo>
                        <a:pt x="273" y="85"/>
                      </a:lnTo>
                      <a:lnTo>
                        <a:pt x="280" y="93"/>
                      </a:lnTo>
                      <a:lnTo>
                        <a:pt x="261" y="114"/>
                      </a:lnTo>
                      <a:lnTo>
                        <a:pt x="257" y="126"/>
                      </a:lnTo>
                      <a:lnTo>
                        <a:pt x="229" y="140"/>
                      </a:lnTo>
                      <a:lnTo>
                        <a:pt x="214" y="140"/>
                      </a:lnTo>
                      <a:lnTo>
                        <a:pt x="206" y="149"/>
                      </a:lnTo>
                      <a:lnTo>
                        <a:pt x="161" y="151"/>
                      </a:lnTo>
                      <a:lnTo>
                        <a:pt x="146" y="137"/>
                      </a:lnTo>
                      <a:lnTo>
                        <a:pt x="104" y="137"/>
                      </a:lnTo>
                      <a:lnTo>
                        <a:pt x="89" y="130"/>
                      </a:lnTo>
                      <a:lnTo>
                        <a:pt x="89" y="109"/>
                      </a:lnTo>
                      <a:lnTo>
                        <a:pt x="76" y="109"/>
                      </a:lnTo>
                      <a:lnTo>
                        <a:pt x="46" y="116"/>
                      </a:lnTo>
                      <a:lnTo>
                        <a:pt x="34" y="130"/>
                      </a:lnTo>
                      <a:lnTo>
                        <a:pt x="23" y="130"/>
                      </a:lnTo>
                      <a:lnTo>
                        <a:pt x="19" y="125"/>
                      </a:lnTo>
                      <a:lnTo>
                        <a:pt x="0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5" name="Freeform 124"/>
                <p:cNvSpPr>
                  <a:spLocks/>
                </p:cNvSpPr>
                <p:nvPr/>
              </p:nvSpPr>
              <p:spPr bwMode="auto">
                <a:xfrm>
                  <a:off x="1333" y="3354"/>
                  <a:ext cx="278" cy="144"/>
                </a:xfrm>
                <a:custGeom>
                  <a:avLst/>
                  <a:gdLst>
                    <a:gd name="T0" fmla="*/ 248 w 278"/>
                    <a:gd name="T1" fmla="*/ 0 h 149"/>
                    <a:gd name="T2" fmla="*/ 259 w 278"/>
                    <a:gd name="T3" fmla="*/ 2 h 149"/>
                    <a:gd name="T4" fmla="*/ 278 w 278"/>
                    <a:gd name="T5" fmla="*/ 14 h 149"/>
                    <a:gd name="T6" fmla="*/ 231 w 278"/>
                    <a:gd name="T7" fmla="*/ 65 h 149"/>
                    <a:gd name="T8" fmla="*/ 216 w 278"/>
                    <a:gd name="T9" fmla="*/ 99 h 149"/>
                    <a:gd name="T10" fmla="*/ 197 w 278"/>
                    <a:gd name="T11" fmla="*/ 117 h 149"/>
                    <a:gd name="T12" fmla="*/ 178 w 278"/>
                    <a:gd name="T13" fmla="*/ 117 h 149"/>
                    <a:gd name="T14" fmla="*/ 157 w 278"/>
                    <a:gd name="T15" fmla="*/ 110 h 149"/>
                    <a:gd name="T16" fmla="*/ 121 w 278"/>
                    <a:gd name="T17" fmla="*/ 137 h 149"/>
                    <a:gd name="T18" fmla="*/ 97 w 278"/>
                    <a:gd name="T19" fmla="*/ 137 h 149"/>
                    <a:gd name="T20" fmla="*/ 80 w 278"/>
                    <a:gd name="T21" fmla="*/ 144 h 149"/>
                    <a:gd name="T22" fmla="*/ 59 w 278"/>
                    <a:gd name="T23" fmla="*/ 142 h 149"/>
                    <a:gd name="T24" fmla="*/ 31 w 278"/>
                    <a:gd name="T25" fmla="*/ 130 h 149"/>
                    <a:gd name="T26" fmla="*/ 0 w 278"/>
                    <a:gd name="T27" fmla="*/ 91 h 149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78" h="149">
                      <a:moveTo>
                        <a:pt x="248" y="0"/>
                      </a:moveTo>
                      <a:lnTo>
                        <a:pt x="259" y="2"/>
                      </a:lnTo>
                      <a:lnTo>
                        <a:pt x="278" y="15"/>
                      </a:lnTo>
                      <a:lnTo>
                        <a:pt x="231" y="67"/>
                      </a:lnTo>
                      <a:lnTo>
                        <a:pt x="216" y="102"/>
                      </a:lnTo>
                      <a:lnTo>
                        <a:pt x="197" y="121"/>
                      </a:lnTo>
                      <a:lnTo>
                        <a:pt x="178" y="121"/>
                      </a:lnTo>
                      <a:lnTo>
                        <a:pt x="157" y="114"/>
                      </a:lnTo>
                      <a:lnTo>
                        <a:pt x="121" y="142"/>
                      </a:lnTo>
                      <a:lnTo>
                        <a:pt x="97" y="142"/>
                      </a:lnTo>
                      <a:lnTo>
                        <a:pt x="80" y="149"/>
                      </a:lnTo>
                      <a:lnTo>
                        <a:pt x="59" y="147"/>
                      </a:lnTo>
                      <a:lnTo>
                        <a:pt x="31" y="135"/>
                      </a:lnTo>
                      <a:lnTo>
                        <a:pt x="0" y="9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6" name="Freeform 125"/>
                <p:cNvSpPr>
                  <a:spLocks/>
                </p:cNvSpPr>
                <p:nvPr/>
              </p:nvSpPr>
              <p:spPr bwMode="auto">
                <a:xfrm>
                  <a:off x="2215" y="4111"/>
                  <a:ext cx="64" cy="195"/>
                </a:xfrm>
                <a:custGeom>
                  <a:avLst/>
                  <a:gdLst>
                    <a:gd name="T0" fmla="*/ 54 w 64"/>
                    <a:gd name="T1" fmla="*/ 0 h 203"/>
                    <a:gd name="T2" fmla="*/ 64 w 64"/>
                    <a:gd name="T3" fmla="*/ 0 h 203"/>
                    <a:gd name="T4" fmla="*/ 54 w 64"/>
                    <a:gd name="T5" fmla="*/ 52 h 203"/>
                    <a:gd name="T6" fmla="*/ 36 w 64"/>
                    <a:gd name="T7" fmla="*/ 52 h 203"/>
                    <a:gd name="T8" fmla="*/ 28 w 64"/>
                    <a:gd name="T9" fmla="*/ 55 h 203"/>
                    <a:gd name="T10" fmla="*/ 26 w 64"/>
                    <a:gd name="T11" fmla="*/ 63 h 203"/>
                    <a:gd name="T12" fmla="*/ 26 w 64"/>
                    <a:gd name="T13" fmla="*/ 88 h 203"/>
                    <a:gd name="T14" fmla="*/ 39 w 64"/>
                    <a:gd name="T15" fmla="*/ 89 h 203"/>
                    <a:gd name="T16" fmla="*/ 47 w 64"/>
                    <a:gd name="T17" fmla="*/ 95 h 203"/>
                    <a:gd name="T18" fmla="*/ 47 w 64"/>
                    <a:gd name="T19" fmla="*/ 173 h 203"/>
                    <a:gd name="T20" fmla="*/ 41 w 64"/>
                    <a:gd name="T21" fmla="*/ 195 h 203"/>
                    <a:gd name="T22" fmla="*/ 34 w 64"/>
                    <a:gd name="T23" fmla="*/ 195 h 203"/>
                    <a:gd name="T24" fmla="*/ 17 w 64"/>
                    <a:gd name="T25" fmla="*/ 159 h 203"/>
                    <a:gd name="T26" fmla="*/ 11 w 64"/>
                    <a:gd name="T27" fmla="*/ 138 h 203"/>
                    <a:gd name="T28" fmla="*/ 0 w 64"/>
                    <a:gd name="T29" fmla="*/ 108 h 20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4" h="203">
                      <a:moveTo>
                        <a:pt x="54" y="0"/>
                      </a:moveTo>
                      <a:lnTo>
                        <a:pt x="64" y="0"/>
                      </a:lnTo>
                      <a:lnTo>
                        <a:pt x="54" y="54"/>
                      </a:lnTo>
                      <a:lnTo>
                        <a:pt x="36" y="54"/>
                      </a:lnTo>
                      <a:lnTo>
                        <a:pt x="28" y="57"/>
                      </a:lnTo>
                      <a:lnTo>
                        <a:pt x="26" y="66"/>
                      </a:lnTo>
                      <a:lnTo>
                        <a:pt x="26" y="92"/>
                      </a:lnTo>
                      <a:lnTo>
                        <a:pt x="39" y="93"/>
                      </a:lnTo>
                      <a:lnTo>
                        <a:pt x="47" y="99"/>
                      </a:lnTo>
                      <a:lnTo>
                        <a:pt x="47" y="180"/>
                      </a:lnTo>
                      <a:lnTo>
                        <a:pt x="41" y="203"/>
                      </a:lnTo>
                      <a:lnTo>
                        <a:pt x="34" y="203"/>
                      </a:lnTo>
                      <a:lnTo>
                        <a:pt x="17" y="166"/>
                      </a:lnTo>
                      <a:lnTo>
                        <a:pt x="11" y="144"/>
                      </a:lnTo>
                      <a:lnTo>
                        <a:pt x="0" y="1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7" name="Freeform 126"/>
                <p:cNvSpPr>
                  <a:spLocks/>
                </p:cNvSpPr>
                <p:nvPr/>
              </p:nvSpPr>
              <p:spPr bwMode="auto">
                <a:xfrm>
                  <a:off x="2689" y="3717"/>
                  <a:ext cx="63" cy="111"/>
                </a:xfrm>
                <a:custGeom>
                  <a:avLst/>
                  <a:gdLst>
                    <a:gd name="T0" fmla="*/ 0 w 63"/>
                    <a:gd name="T1" fmla="*/ 0 h 115"/>
                    <a:gd name="T2" fmla="*/ 2 w 63"/>
                    <a:gd name="T3" fmla="*/ 27 h 115"/>
                    <a:gd name="T4" fmla="*/ 31 w 63"/>
                    <a:gd name="T5" fmla="*/ 55 h 115"/>
                    <a:gd name="T6" fmla="*/ 23 w 63"/>
                    <a:gd name="T7" fmla="*/ 80 h 115"/>
                    <a:gd name="T8" fmla="*/ 63 w 63"/>
                    <a:gd name="T9" fmla="*/ 97 h 115"/>
                    <a:gd name="T10" fmla="*/ 63 w 63"/>
                    <a:gd name="T11" fmla="*/ 111 h 1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15">
                      <a:moveTo>
                        <a:pt x="0" y="0"/>
                      </a:moveTo>
                      <a:lnTo>
                        <a:pt x="2" y="28"/>
                      </a:lnTo>
                      <a:lnTo>
                        <a:pt x="31" y="57"/>
                      </a:lnTo>
                      <a:lnTo>
                        <a:pt x="23" y="83"/>
                      </a:lnTo>
                      <a:lnTo>
                        <a:pt x="63" y="101"/>
                      </a:lnTo>
                      <a:lnTo>
                        <a:pt x="63" y="1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8" name="Freeform 127"/>
                <p:cNvSpPr>
                  <a:spLocks/>
                </p:cNvSpPr>
                <p:nvPr/>
              </p:nvSpPr>
              <p:spPr bwMode="auto">
                <a:xfrm>
                  <a:off x="847" y="3236"/>
                  <a:ext cx="34" cy="61"/>
                </a:xfrm>
                <a:custGeom>
                  <a:avLst/>
                  <a:gdLst>
                    <a:gd name="T0" fmla="*/ 19 w 34"/>
                    <a:gd name="T1" fmla="*/ 0 h 63"/>
                    <a:gd name="T2" fmla="*/ 19 w 34"/>
                    <a:gd name="T3" fmla="*/ 14 h 63"/>
                    <a:gd name="T4" fmla="*/ 34 w 34"/>
                    <a:gd name="T5" fmla="*/ 27 h 63"/>
                    <a:gd name="T6" fmla="*/ 32 w 34"/>
                    <a:gd name="T7" fmla="*/ 41 h 63"/>
                    <a:gd name="T8" fmla="*/ 12 w 34"/>
                    <a:gd name="T9" fmla="*/ 41 h 63"/>
                    <a:gd name="T10" fmla="*/ 0 w 34"/>
                    <a:gd name="T11" fmla="*/ 61 h 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4" h="63">
                      <a:moveTo>
                        <a:pt x="19" y="0"/>
                      </a:moveTo>
                      <a:lnTo>
                        <a:pt x="19" y="14"/>
                      </a:lnTo>
                      <a:lnTo>
                        <a:pt x="34" y="28"/>
                      </a:lnTo>
                      <a:lnTo>
                        <a:pt x="32" y="42"/>
                      </a:lnTo>
                      <a:lnTo>
                        <a:pt x="12" y="42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09" name="Line 128"/>
                <p:cNvSpPr>
                  <a:spLocks noChangeShapeType="1"/>
                </p:cNvSpPr>
                <p:nvPr/>
              </p:nvSpPr>
              <p:spPr bwMode="auto">
                <a:xfrm>
                  <a:off x="879" y="3275"/>
                  <a:ext cx="4" cy="3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0" name="Freeform 129"/>
                <p:cNvSpPr>
                  <a:spLocks/>
                </p:cNvSpPr>
                <p:nvPr/>
              </p:nvSpPr>
              <p:spPr bwMode="auto">
                <a:xfrm>
                  <a:off x="662" y="3673"/>
                  <a:ext cx="30" cy="16"/>
                </a:xfrm>
                <a:custGeom>
                  <a:avLst/>
                  <a:gdLst>
                    <a:gd name="T0" fmla="*/ 30 w 30"/>
                    <a:gd name="T1" fmla="*/ 7 h 16"/>
                    <a:gd name="T2" fmla="*/ 26 w 30"/>
                    <a:gd name="T3" fmla="*/ 14 h 16"/>
                    <a:gd name="T4" fmla="*/ 11 w 30"/>
                    <a:gd name="T5" fmla="*/ 16 h 16"/>
                    <a:gd name="T6" fmla="*/ 2 w 30"/>
                    <a:gd name="T7" fmla="*/ 7 h 16"/>
                    <a:gd name="T8" fmla="*/ 0 w 30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16">
                      <a:moveTo>
                        <a:pt x="30" y="7"/>
                      </a:moveTo>
                      <a:lnTo>
                        <a:pt x="26" y="14"/>
                      </a:lnTo>
                      <a:lnTo>
                        <a:pt x="11" y="16"/>
                      </a:lnTo>
                      <a:lnTo>
                        <a:pt x="2" y="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1" name="Freeform 130"/>
                <p:cNvSpPr>
                  <a:spLocks/>
                </p:cNvSpPr>
                <p:nvPr/>
              </p:nvSpPr>
              <p:spPr bwMode="auto">
                <a:xfrm>
                  <a:off x="1539" y="3673"/>
                  <a:ext cx="121" cy="77"/>
                </a:xfrm>
                <a:custGeom>
                  <a:avLst/>
                  <a:gdLst>
                    <a:gd name="T0" fmla="*/ 91 w 121"/>
                    <a:gd name="T1" fmla="*/ 0 h 80"/>
                    <a:gd name="T2" fmla="*/ 118 w 121"/>
                    <a:gd name="T3" fmla="*/ 15 h 80"/>
                    <a:gd name="T4" fmla="*/ 121 w 121"/>
                    <a:gd name="T5" fmla="*/ 54 h 80"/>
                    <a:gd name="T6" fmla="*/ 101 w 121"/>
                    <a:gd name="T7" fmla="*/ 64 h 80"/>
                    <a:gd name="T8" fmla="*/ 82 w 121"/>
                    <a:gd name="T9" fmla="*/ 64 h 80"/>
                    <a:gd name="T10" fmla="*/ 69 w 121"/>
                    <a:gd name="T11" fmla="*/ 72 h 80"/>
                    <a:gd name="T12" fmla="*/ 36 w 121"/>
                    <a:gd name="T13" fmla="*/ 77 h 80"/>
                    <a:gd name="T14" fmla="*/ 19 w 121"/>
                    <a:gd name="T15" fmla="*/ 72 h 80"/>
                    <a:gd name="T16" fmla="*/ 8 w 121"/>
                    <a:gd name="T17" fmla="*/ 47 h 80"/>
                    <a:gd name="T18" fmla="*/ 0 w 121"/>
                    <a:gd name="T19" fmla="*/ 36 h 80"/>
                    <a:gd name="T20" fmla="*/ 6 w 121"/>
                    <a:gd name="T21" fmla="*/ 9 h 8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21" h="80">
                      <a:moveTo>
                        <a:pt x="91" y="0"/>
                      </a:moveTo>
                      <a:lnTo>
                        <a:pt x="118" y="16"/>
                      </a:lnTo>
                      <a:lnTo>
                        <a:pt x="121" y="56"/>
                      </a:lnTo>
                      <a:lnTo>
                        <a:pt x="101" y="66"/>
                      </a:lnTo>
                      <a:lnTo>
                        <a:pt x="82" y="66"/>
                      </a:lnTo>
                      <a:lnTo>
                        <a:pt x="69" y="75"/>
                      </a:lnTo>
                      <a:lnTo>
                        <a:pt x="36" y="80"/>
                      </a:lnTo>
                      <a:lnTo>
                        <a:pt x="19" y="75"/>
                      </a:lnTo>
                      <a:lnTo>
                        <a:pt x="8" y="49"/>
                      </a:lnTo>
                      <a:lnTo>
                        <a:pt x="0" y="37"/>
                      </a:lnTo>
                      <a:lnTo>
                        <a:pt x="6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2" name="Freeform 131"/>
                <p:cNvSpPr>
                  <a:spLocks/>
                </p:cNvSpPr>
                <p:nvPr/>
              </p:nvSpPr>
              <p:spPr bwMode="auto">
                <a:xfrm>
                  <a:off x="1657" y="3675"/>
                  <a:ext cx="210" cy="52"/>
                </a:xfrm>
                <a:custGeom>
                  <a:avLst/>
                  <a:gdLst>
                    <a:gd name="T0" fmla="*/ 210 w 210"/>
                    <a:gd name="T1" fmla="*/ 0 h 54"/>
                    <a:gd name="T2" fmla="*/ 194 w 210"/>
                    <a:gd name="T3" fmla="*/ 3 h 54"/>
                    <a:gd name="T4" fmla="*/ 170 w 210"/>
                    <a:gd name="T5" fmla="*/ 10 h 54"/>
                    <a:gd name="T6" fmla="*/ 155 w 210"/>
                    <a:gd name="T7" fmla="*/ 23 h 54"/>
                    <a:gd name="T8" fmla="*/ 140 w 210"/>
                    <a:gd name="T9" fmla="*/ 37 h 54"/>
                    <a:gd name="T10" fmla="*/ 113 w 210"/>
                    <a:gd name="T11" fmla="*/ 45 h 54"/>
                    <a:gd name="T12" fmla="*/ 98 w 210"/>
                    <a:gd name="T13" fmla="*/ 50 h 54"/>
                    <a:gd name="T14" fmla="*/ 77 w 210"/>
                    <a:gd name="T15" fmla="*/ 50 h 54"/>
                    <a:gd name="T16" fmla="*/ 55 w 210"/>
                    <a:gd name="T17" fmla="*/ 45 h 54"/>
                    <a:gd name="T18" fmla="*/ 36 w 210"/>
                    <a:gd name="T19" fmla="*/ 50 h 54"/>
                    <a:gd name="T20" fmla="*/ 26 w 210"/>
                    <a:gd name="T21" fmla="*/ 52 h 54"/>
                    <a:gd name="T22" fmla="*/ 0 w 210"/>
                    <a:gd name="T23" fmla="*/ 50 h 5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10" h="54">
                      <a:moveTo>
                        <a:pt x="210" y="0"/>
                      </a:moveTo>
                      <a:lnTo>
                        <a:pt x="194" y="3"/>
                      </a:lnTo>
                      <a:lnTo>
                        <a:pt x="170" y="10"/>
                      </a:lnTo>
                      <a:lnTo>
                        <a:pt x="155" y="24"/>
                      </a:lnTo>
                      <a:lnTo>
                        <a:pt x="140" y="38"/>
                      </a:lnTo>
                      <a:lnTo>
                        <a:pt x="113" y="47"/>
                      </a:lnTo>
                      <a:lnTo>
                        <a:pt x="98" y="52"/>
                      </a:lnTo>
                      <a:lnTo>
                        <a:pt x="77" y="52"/>
                      </a:lnTo>
                      <a:lnTo>
                        <a:pt x="55" y="47"/>
                      </a:lnTo>
                      <a:lnTo>
                        <a:pt x="36" y="52"/>
                      </a:lnTo>
                      <a:lnTo>
                        <a:pt x="26" y="54"/>
                      </a:lnTo>
                      <a:lnTo>
                        <a:pt x="0" y="5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3" name="Freeform 132"/>
                <p:cNvSpPr>
                  <a:spLocks/>
                </p:cNvSpPr>
                <p:nvPr/>
              </p:nvSpPr>
              <p:spPr bwMode="auto">
                <a:xfrm>
                  <a:off x="2650" y="2841"/>
                  <a:ext cx="1819" cy="709"/>
                </a:xfrm>
                <a:custGeom>
                  <a:avLst/>
                  <a:gdLst>
                    <a:gd name="T0" fmla="*/ 1583 w 1819"/>
                    <a:gd name="T1" fmla="*/ 654 h 734"/>
                    <a:gd name="T2" fmla="*/ 1548 w 1819"/>
                    <a:gd name="T3" fmla="*/ 609 h 734"/>
                    <a:gd name="T4" fmla="*/ 1594 w 1819"/>
                    <a:gd name="T5" fmla="*/ 575 h 734"/>
                    <a:gd name="T6" fmla="*/ 1635 w 1819"/>
                    <a:gd name="T7" fmla="*/ 552 h 734"/>
                    <a:gd name="T8" fmla="*/ 1675 w 1819"/>
                    <a:gd name="T9" fmla="*/ 465 h 734"/>
                    <a:gd name="T10" fmla="*/ 1728 w 1819"/>
                    <a:gd name="T11" fmla="*/ 468 h 734"/>
                    <a:gd name="T12" fmla="*/ 1756 w 1819"/>
                    <a:gd name="T13" fmla="*/ 381 h 734"/>
                    <a:gd name="T14" fmla="*/ 1789 w 1819"/>
                    <a:gd name="T15" fmla="*/ 330 h 734"/>
                    <a:gd name="T16" fmla="*/ 1815 w 1819"/>
                    <a:gd name="T17" fmla="*/ 315 h 734"/>
                    <a:gd name="T18" fmla="*/ 1783 w 1819"/>
                    <a:gd name="T19" fmla="*/ 290 h 734"/>
                    <a:gd name="T20" fmla="*/ 1717 w 1819"/>
                    <a:gd name="T21" fmla="*/ 297 h 734"/>
                    <a:gd name="T22" fmla="*/ 1645 w 1819"/>
                    <a:gd name="T23" fmla="*/ 258 h 734"/>
                    <a:gd name="T24" fmla="*/ 1579 w 1819"/>
                    <a:gd name="T25" fmla="*/ 225 h 734"/>
                    <a:gd name="T26" fmla="*/ 1530 w 1819"/>
                    <a:gd name="T27" fmla="*/ 250 h 734"/>
                    <a:gd name="T28" fmla="*/ 1475 w 1819"/>
                    <a:gd name="T29" fmla="*/ 216 h 734"/>
                    <a:gd name="T30" fmla="*/ 1378 w 1819"/>
                    <a:gd name="T31" fmla="*/ 156 h 734"/>
                    <a:gd name="T32" fmla="*/ 1244 w 1819"/>
                    <a:gd name="T33" fmla="*/ 61 h 734"/>
                    <a:gd name="T34" fmla="*/ 1257 w 1819"/>
                    <a:gd name="T35" fmla="*/ 29 h 734"/>
                    <a:gd name="T36" fmla="*/ 1210 w 1819"/>
                    <a:gd name="T37" fmla="*/ 39 h 734"/>
                    <a:gd name="T38" fmla="*/ 1182 w 1819"/>
                    <a:gd name="T39" fmla="*/ 72 h 734"/>
                    <a:gd name="T40" fmla="*/ 1165 w 1819"/>
                    <a:gd name="T41" fmla="*/ 96 h 734"/>
                    <a:gd name="T42" fmla="*/ 1127 w 1819"/>
                    <a:gd name="T43" fmla="*/ 86 h 734"/>
                    <a:gd name="T44" fmla="*/ 1100 w 1819"/>
                    <a:gd name="T45" fmla="*/ 64 h 734"/>
                    <a:gd name="T46" fmla="*/ 1068 w 1819"/>
                    <a:gd name="T47" fmla="*/ 80 h 734"/>
                    <a:gd name="T48" fmla="*/ 1038 w 1819"/>
                    <a:gd name="T49" fmla="*/ 47 h 734"/>
                    <a:gd name="T50" fmla="*/ 977 w 1819"/>
                    <a:gd name="T51" fmla="*/ 57 h 734"/>
                    <a:gd name="T52" fmla="*/ 989 w 1819"/>
                    <a:gd name="T53" fmla="*/ 27 h 734"/>
                    <a:gd name="T54" fmla="*/ 868 w 1819"/>
                    <a:gd name="T55" fmla="*/ 14 h 734"/>
                    <a:gd name="T56" fmla="*/ 820 w 1819"/>
                    <a:gd name="T57" fmla="*/ 34 h 734"/>
                    <a:gd name="T58" fmla="*/ 735 w 1819"/>
                    <a:gd name="T59" fmla="*/ 72 h 734"/>
                    <a:gd name="T60" fmla="*/ 703 w 1819"/>
                    <a:gd name="T61" fmla="*/ 80 h 734"/>
                    <a:gd name="T62" fmla="*/ 648 w 1819"/>
                    <a:gd name="T63" fmla="*/ 109 h 734"/>
                    <a:gd name="T64" fmla="*/ 584 w 1819"/>
                    <a:gd name="T65" fmla="*/ 107 h 734"/>
                    <a:gd name="T66" fmla="*/ 592 w 1819"/>
                    <a:gd name="T67" fmla="*/ 156 h 734"/>
                    <a:gd name="T68" fmla="*/ 603 w 1819"/>
                    <a:gd name="T69" fmla="*/ 181 h 734"/>
                    <a:gd name="T70" fmla="*/ 563 w 1819"/>
                    <a:gd name="T71" fmla="*/ 250 h 734"/>
                    <a:gd name="T72" fmla="*/ 627 w 1819"/>
                    <a:gd name="T73" fmla="*/ 310 h 734"/>
                    <a:gd name="T74" fmla="*/ 565 w 1819"/>
                    <a:gd name="T75" fmla="*/ 333 h 734"/>
                    <a:gd name="T76" fmla="*/ 520 w 1819"/>
                    <a:gd name="T77" fmla="*/ 320 h 734"/>
                    <a:gd name="T78" fmla="*/ 486 w 1819"/>
                    <a:gd name="T79" fmla="*/ 307 h 734"/>
                    <a:gd name="T80" fmla="*/ 427 w 1819"/>
                    <a:gd name="T81" fmla="*/ 300 h 734"/>
                    <a:gd name="T82" fmla="*/ 397 w 1819"/>
                    <a:gd name="T83" fmla="*/ 326 h 734"/>
                    <a:gd name="T84" fmla="*/ 338 w 1819"/>
                    <a:gd name="T85" fmla="*/ 308 h 734"/>
                    <a:gd name="T86" fmla="*/ 279 w 1819"/>
                    <a:gd name="T87" fmla="*/ 288 h 734"/>
                    <a:gd name="T88" fmla="*/ 230 w 1819"/>
                    <a:gd name="T89" fmla="*/ 287 h 734"/>
                    <a:gd name="T90" fmla="*/ 175 w 1819"/>
                    <a:gd name="T91" fmla="*/ 285 h 734"/>
                    <a:gd name="T92" fmla="*/ 143 w 1819"/>
                    <a:gd name="T93" fmla="*/ 271 h 734"/>
                    <a:gd name="T94" fmla="*/ 105 w 1819"/>
                    <a:gd name="T95" fmla="*/ 320 h 734"/>
                    <a:gd name="T96" fmla="*/ 102 w 1819"/>
                    <a:gd name="T97" fmla="*/ 379 h 734"/>
                    <a:gd name="T98" fmla="*/ 56 w 1819"/>
                    <a:gd name="T99" fmla="*/ 385 h 734"/>
                    <a:gd name="T100" fmla="*/ 22 w 1819"/>
                    <a:gd name="T101" fmla="*/ 383 h 734"/>
                    <a:gd name="T102" fmla="*/ 7 w 1819"/>
                    <a:gd name="T103" fmla="*/ 434 h 734"/>
                    <a:gd name="T104" fmla="*/ 32 w 1819"/>
                    <a:gd name="T105" fmla="*/ 477 h 734"/>
                    <a:gd name="T106" fmla="*/ 107 w 1819"/>
                    <a:gd name="T107" fmla="*/ 531 h 73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819" h="734">
                      <a:moveTo>
                        <a:pt x="1583" y="734"/>
                      </a:moveTo>
                      <a:lnTo>
                        <a:pt x="1594" y="715"/>
                      </a:lnTo>
                      <a:lnTo>
                        <a:pt x="1583" y="677"/>
                      </a:lnTo>
                      <a:lnTo>
                        <a:pt x="1571" y="661"/>
                      </a:lnTo>
                      <a:lnTo>
                        <a:pt x="1564" y="630"/>
                      </a:lnTo>
                      <a:lnTo>
                        <a:pt x="1548" y="630"/>
                      </a:lnTo>
                      <a:lnTo>
                        <a:pt x="1543" y="605"/>
                      </a:lnTo>
                      <a:lnTo>
                        <a:pt x="1573" y="605"/>
                      </a:lnTo>
                      <a:lnTo>
                        <a:pt x="1594" y="595"/>
                      </a:lnTo>
                      <a:lnTo>
                        <a:pt x="1634" y="593"/>
                      </a:lnTo>
                      <a:lnTo>
                        <a:pt x="1641" y="578"/>
                      </a:lnTo>
                      <a:lnTo>
                        <a:pt x="1635" y="571"/>
                      </a:lnTo>
                      <a:lnTo>
                        <a:pt x="1641" y="505"/>
                      </a:lnTo>
                      <a:lnTo>
                        <a:pt x="1652" y="477"/>
                      </a:lnTo>
                      <a:lnTo>
                        <a:pt x="1675" y="481"/>
                      </a:lnTo>
                      <a:lnTo>
                        <a:pt x="1688" y="477"/>
                      </a:lnTo>
                      <a:lnTo>
                        <a:pt x="1709" y="477"/>
                      </a:lnTo>
                      <a:lnTo>
                        <a:pt x="1728" y="484"/>
                      </a:lnTo>
                      <a:lnTo>
                        <a:pt x="1758" y="455"/>
                      </a:lnTo>
                      <a:lnTo>
                        <a:pt x="1734" y="430"/>
                      </a:lnTo>
                      <a:lnTo>
                        <a:pt x="1756" y="394"/>
                      </a:lnTo>
                      <a:lnTo>
                        <a:pt x="1764" y="383"/>
                      </a:lnTo>
                      <a:lnTo>
                        <a:pt x="1764" y="366"/>
                      </a:lnTo>
                      <a:lnTo>
                        <a:pt x="1789" y="342"/>
                      </a:lnTo>
                      <a:lnTo>
                        <a:pt x="1815" y="338"/>
                      </a:lnTo>
                      <a:lnTo>
                        <a:pt x="1819" y="328"/>
                      </a:lnTo>
                      <a:lnTo>
                        <a:pt x="1815" y="326"/>
                      </a:lnTo>
                      <a:lnTo>
                        <a:pt x="1809" y="318"/>
                      </a:lnTo>
                      <a:lnTo>
                        <a:pt x="1798" y="314"/>
                      </a:lnTo>
                      <a:lnTo>
                        <a:pt x="1783" y="300"/>
                      </a:lnTo>
                      <a:lnTo>
                        <a:pt x="1751" y="300"/>
                      </a:lnTo>
                      <a:lnTo>
                        <a:pt x="1724" y="307"/>
                      </a:lnTo>
                      <a:lnTo>
                        <a:pt x="1717" y="307"/>
                      </a:lnTo>
                      <a:lnTo>
                        <a:pt x="1700" y="300"/>
                      </a:lnTo>
                      <a:lnTo>
                        <a:pt x="1673" y="267"/>
                      </a:lnTo>
                      <a:lnTo>
                        <a:pt x="1645" y="267"/>
                      </a:lnTo>
                      <a:lnTo>
                        <a:pt x="1626" y="250"/>
                      </a:lnTo>
                      <a:lnTo>
                        <a:pt x="1615" y="238"/>
                      </a:lnTo>
                      <a:lnTo>
                        <a:pt x="1579" y="233"/>
                      </a:lnTo>
                      <a:lnTo>
                        <a:pt x="1569" y="246"/>
                      </a:lnTo>
                      <a:lnTo>
                        <a:pt x="1537" y="259"/>
                      </a:lnTo>
                      <a:lnTo>
                        <a:pt x="1530" y="259"/>
                      </a:lnTo>
                      <a:lnTo>
                        <a:pt x="1490" y="243"/>
                      </a:lnTo>
                      <a:lnTo>
                        <a:pt x="1486" y="227"/>
                      </a:lnTo>
                      <a:lnTo>
                        <a:pt x="1475" y="224"/>
                      </a:lnTo>
                      <a:lnTo>
                        <a:pt x="1461" y="243"/>
                      </a:lnTo>
                      <a:lnTo>
                        <a:pt x="1456" y="243"/>
                      </a:lnTo>
                      <a:lnTo>
                        <a:pt x="1378" y="161"/>
                      </a:lnTo>
                      <a:lnTo>
                        <a:pt x="1286" y="87"/>
                      </a:lnTo>
                      <a:lnTo>
                        <a:pt x="1246" y="61"/>
                      </a:lnTo>
                      <a:lnTo>
                        <a:pt x="1244" y="63"/>
                      </a:lnTo>
                      <a:lnTo>
                        <a:pt x="1244" y="54"/>
                      </a:lnTo>
                      <a:lnTo>
                        <a:pt x="1252" y="42"/>
                      </a:lnTo>
                      <a:lnTo>
                        <a:pt x="1257" y="30"/>
                      </a:lnTo>
                      <a:lnTo>
                        <a:pt x="1248" y="26"/>
                      </a:lnTo>
                      <a:lnTo>
                        <a:pt x="1233" y="38"/>
                      </a:lnTo>
                      <a:lnTo>
                        <a:pt x="1210" y="40"/>
                      </a:lnTo>
                      <a:lnTo>
                        <a:pt x="1195" y="50"/>
                      </a:lnTo>
                      <a:lnTo>
                        <a:pt x="1191" y="70"/>
                      </a:lnTo>
                      <a:lnTo>
                        <a:pt x="1182" y="75"/>
                      </a:lnTo>
                      <a:lnTo>
                        <a:pt x="1168" y="75"/>
                      </a:lnTo>
                      <a:lnTo>
                        <a:pt x="1166" y="83"/>
                      </a:lnTo>
                      <a:lnTo>
                        <a:pt x="1165" y="99"/>
                      </a:lnTo>
                      <a:lnTo>
                        <a:pt x="1140" y="101"/>
                      </a:lnTo>
                      <a:lnTo>
                        <a:pt x="1140" y="90"/>
                      </a:lnTo>
                      <a:lnTo>
                        <a:pt x="1127" y="89"/>
                      </a:lnTo>
                      <a:lnTo>
                        <a:pt x="1121" y="97"/>
                      </a:lnTo>
                      <a:lnTo>
                        <a:pt x="1100" y="99"/>
                      </a:lnTo>
                      <a:lnTo>
                        <a:pt x="1100" y="66"/>
                      </a:lnTo>
                      <a:lnTo>
                        <a:pt x="1089" y="66"/>
                      </a:lnTo>
                      <a:lnTo>
                        <a:pt x="1078" y="82"/>
                      </a:lnTo>
                      <a:lnTo>
                        <a:pt x="1068" y="83"/>
                      </a:lnTo>
                      <a:lnTo>
                        <a:pt x="1059" y="73"/>
                      </a:lnTo>
                      <a:lnTo>
                        <a:pt x="1053" y="50"/>
                      </a:lnTo>
                      <a:lnTo>
                        <a:pt x="1038" y="49"/>
                      </a:lnTo>
                      <a:lnTo>
                        <a:pt x="1019" y="68"/>
                      </a:lnTo>
                      <a:lnTo>
                        <a:pt x="987" y="68"/>
                      </a:lnTo>
                      <a:lnTo>
                        <a:pt x="977" y="59"/>
                      </a:lnTo>
                      <a:lnTo>
                        <a:pt x="977" y="49"/>
                      </a:lnTo>
                      <a:lnTo>
                        <a:pt x="991" y="33"/>
                      </a:lnTo>
                      <a:lnTo>
                        <a:pt x="989" y="28"/>
                      </a:lnTo>
                      <a:lnTo>
                        <a:pt x="951" y="2"/>
                      </a:lnTo>
                      <a:lnTo>
                        <a:pt x="888" y="0"/>
                      </a:lnTo>
                      <a:lnTo>
                        <a:pt x="868" y="14"/>
                      </a:lnTo>
                      <a:lnTo>
                        <a:pt x="860" y="14"/>
                      </a:lnTo>
                      <a:lnTo>
                        <a:pt x="851" y="33"/>
                      </a:lnTo>
                      <a:lnTo>
                        <a:pt x="820" y="35"/>
                      </a:lnTo>
                      <a:lnTo>
                        <a:pt x="798" y="52"/>
                      </a:lnTo>
                      <a:lnTo>
                        <a:pt x="762" y="57"/>
                      </a:lnTo>
                      <a:lnTo>
                        <a:pt x="735" y="75"/>
                      </a:lnTo>
                      <a:lnTo>
                        <a:pt x="724" y="89"/>
                      </a:lnTo>
                      <a:lnTo>
                        <a:pt x="718" y="89"/>
                      </a:lnTo>
                      <a:lnTo>
                        <a:pt x="703" y="83"/>
                      </a:lnTo>
                      <a:lnTo>
                        <a:pt x="694" y="85"/>
                      </a:lnTo>
                      <a:lnTo>
                        <a:pt x="663" y="97"/>
                      </a:lnTo>
                      <a:lnTo>
                        <a:pt x="648" y="113"/>
                      </a:lnTo>
                      <a:lnTo>
                        <a:pt x="610" y="118"/>
                      </a:lnTo>
                      <a:lnTo>
                        <a:pt x="592" y="116"/>
                      </a:lnTo>
                      <a:lnTo>
                        <a:pt x="584" y="111"/>
                      </a:lnTo>
                      <a:lnTo>
                        <a:pt x="573" y="116"/>
                      </a:lnTo>
                      <a:lnTo>
                        <a:pt x="592" y="155"/>
                      </a:lnTo>
                      <a:lnTo>
                        <a:pt x="592" y="161"/>
                      </a:lnTo>
                      <a:lnTo>
                        <a:pt x="622" y="163"/>
                      </a:lnTo>
                      <a:lnTo>
                        <a:pt x="620" y="184"/>
                      </a:lnTo>
                      <a:lnTo>
                        <a:pt x="603" y="187"/>
                      </a:lnTo>
                      <a:lnTo>
                        <a:pt x="576" y="234"/>
                      </a:lnTo>
                      <a:lnTo>
                        <a:pt x="571" y="240"/>
                      </a:lnTo>
                      <a:lnTo>
                        <a:pt x="563" y="259"/>
                      </a:lnTo>
                      <a:lnTo>
                        <a:pt x="569" y="264"/>
                      </a:lnTo>
                      <a:lnTo>
                        <a:pt x="627" y="288"/>
                      </a:lnTo>
                      <a:lnTo>
                        <a:pt x="627" y="321"/>
                      </a:lnTo>
                      <a:lnTo>
                        <a:pt x="571" y="331"/>
                      </a:lnTo>
                      <a:lnTo>
                        <a:pt x="573" y="342"/>
                      </a:lnTo>
                      <a:lnTo>
                        <a:pt x="565" y="345"/>
                      </a:lnTo>
                      <a:lnTo>
                        <a:pt x="548" y="342"/>
                      </a:lnTo>
                      <a:lnTo>
                        <a:pt x="533" y="333"/>
                      </a:lnTo>
                      <a:lnTo>
                        <a:pt x="520" y="331"/>
                      </a:lnTo>
                      <a:lnTo>
                        <a:pt x="505" y="324"/>
                      </a:lnTo>
                      <a:lnTo>
                        <a:pt x="493" y="323"/>
                      </a:lnTo>
                      <a:lnTo>
                        <a:pt x="486" y="318"/>
                      </a:lnTo>
                      <a:lnTo>
                        <a:pt x="463" y="319"/>
                      </a:lnTo>
                      <a:lnTo>
                        <a:pt x="438" y="311"/>
                      </a:lnTo>
                      <a:lnTo>
                        <a:pt x="427" y="311"/>
                      </a:lnTo>
                      <a:lnTo>
                        <a:pt x="404" y="318"/>
                      </a:lnTo>
                      <a:lnTo>
                        <a:pt x="397" y="337"/>
                      </a:lnTo>
                      <a:lnTo>
                        <a:pt x="397" y="338"/>
                      </a:lnTo>
                      <a:lnTo>
                        <a:pt x="380" y="342"/>
                      </a:lnTo>
                      <a:lnTo>
                        <a:pt x="353" y="321"/>
                      </a:lnTo>
                      <a:lnTo>
                        <a:pt x="338" y="319"/>
                      </a:lnTo>
                      <a:lnTo>
                        <a:pt x="332" y="335"/>
                      </a:lnTo>
                      <a:lnTo>
                        <a:pt x="321" y="335"/>
                      </a:lnTo>
                      <a:lnTo>
                        <a:pt x="279" y="298"/>
                      </a:lnTo>
                      <a:lnTo>
                        <a:pt x="255" y="292"/>
                      </a:lnTo>
                      <a:lnTo>
                        <a:pt x="240" y="297"/>
                      </a:lnTo>
                      <a:lnTo>
                        <a:pt x="230" y="297"/>
                      </a:lnTo>
                      <a:lnTo>
                        <a:pt x="223" y="288"/>
                      </a:lnTo>
                      <a:lnTo>
                        <a:pt x="189" y="288"/>
                      </a:lnTo>
                      <a:lnTo>
                        <a:pt x="175" y="295"/>
                      </a:lnTo>
                      <a:lnTo>
                        <a:pt x="166" y="295"/>
                      </a:lnTo>
                      <a:lnTo>
                        <a:pt x="157" y="276"/>
                      </a:lnTo>
                      <a:lnTo>
                        <a:pt x="143" y="281"/>
                      </a:lnTo>
                      <a:lnTo>
                        <a:pt x="130" y="302"/>
                      </a:lnTo>
                      <a:lnTo>
                        <a:pt x="113" y="311"/>
                      </a:lnTo>
                      <a:lnTo>
                        <a:pt x="105" y="331"/>
                      </a:lnTo>
                      <a:lnTo>
                        <a:pt x="104" y="349"/>
                      </a:lnTo>
                      <a:lnTo>
                        <a:pt x="92" y="357"/>
                      </a:lnTo>
                      <a:lnTo>
                        <a:pt x="102" y="392"/>
                      </a:lnTo>
                      <a:lnTo>
                        <a:pt x="83" y="409"/>
                      </a:lnTo>
                      <a:lnTo>
                        <a:pt x="73" y="413"/>
                      </a:lnTo>
                      <a:lnTo>
                        <a:pt x="56" y="399"/>
                      </a:lnTo>
                      <a:lnTo>
                        <a:pt x="39" y="370"/>
                      </a:lnTo>
                      <a:lnTo>
                        <a:pt x="26" y="370"/>
                      </a:lnTo>
                      <a:lnTo>
                        <a:pt x="22" y="397"/>
                      </a:lnTo>
                      <a:lnTo>
                        <a:pt x="3" y="399"/>
                      </a:lnTo>
                      <a:lnTo>
                        <a:pt x="0" y="427"/>
                      </a:lnTo>
                      <a:lnTo>
                        <a:pt x="7" y="449"/>
                      </a:lnTo>
                      <a:lnTo>
                        <a:pt x="1" y="484"/>
                      </a:lnTo>
                      <a:lnTo>
                        <a:pt x="18" y="488"/>
                      </a:lnTo>
                      <a:lnTo>
                        <a:pt x="32" y="494"/>
                      </a:lnTo>
                      <a:lnTo>
                        <a:pt x="34" y="508"/>
                      </a:lnTo>
                      <a:lnTo>
                        <a:pt x="77" y="514"/>
                      </a:lnTo>
                      <a:lnTo>
                        <a:pt x="107" y="550"/>
                      </a:lnTo>
                      <a:lnTo>
                        <a:pt x="104" y="579"/>
                      </a:lnTo>
                      <a:lnTo>
                        <a:pt x="147" y="5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4" name="Freeform 133"/>
                <p:cNvSpPr>
                  <a:spLocks/>
                </p:cNvSpPr>
                <p:nvPr/>
              </p:nvSpPr>
              <p:spPr bwMode="auto">
                <a:xfrm>
                  <a:off x="3344" y="3506"/>
                  <a:ext cx="904" cy="256"/>
                </a:xfrm>
                <a:custGeom>
                  <a:avLst/>
                  <a:gdLst>
                    <a:gd name="T0" fmla="*/ 28 w 904"/>
                    <a:gd name="T1" fmla="*/ 30 h 265"/>
                    <a:gd name="T2" fmla="*/ 83 w 904"/>
                    <a:gd name="T3" fmla="*/ 26 h 265"/>
                    <a:gd name="T4" fmla="*/ 138 w 904"/>
                    <a:gd name="T5" fmla="*/ 23 h 265"/>
                    <a:gd name="T6" fmla="*/ 213 w 904"/>
                    <a:gd name="T7" fmla="*/ 43 h 265"/>
                    <a:gd name="T8" fmla="*/ 251 w 904"/>
                    <a:gd name="T9" fmla="*/ 87 h 265"/>
                    <a:gd name="T10" fmla="*/ 247 w 904"/>
                    <a:gd name="T11" fmla="*/ 103 h 265"/>
                    <a:gd name="T12" fmla="*/ 266 w 904"/>
                    <a:gd name="T13" fmla="*/ 112 h 265"/>
                    <a:gd name="T14" fmla="*/ 289 w 904"/>
                    <a:gd name="T15" fmla="*/ 144 h 265"/>
                    <a:gd name="T16" fmla="*/ 346 w 904"/>
                    <a:gd name="T17" fmla="*/ 157 h 265"/>
                    <a:gd name="T18" fmla="*/ 401 w 904"/>
                    <a:gd name="T19" fmla="*/ 142 h 265"/>
                    <a:gd name="T20" fmla="*/ 472 w 904"/>
                    <a:gd name="T21" fmla="*/ 83 h 265"/>
                    <a:gd name="T22" fmla="*/ 495 w 904"/>
                    <a:gd name="T23" fmla="*/ 57 h 265"/>
                    <a:gd name="T24" fmla="*/ 531 w 904"/>
                    <a:gd name="T25" fmla="*/ 67 h 265"/>
                    <a:gd name="T26" fmla="*/ 573 w 904"/>
                    <a:gd name="T27" fmla="*/ 76 h 265"/>
                    <a:gd name="T28" fmla="*/ 580 w 904"/>
                    <a:gd name="T29" fmla="*/ 57 h 265"/>
                    <a:gd name="T30" fmla="*/ 582 w 904"/>
                    <a:gd name="T31" fmla="*/ 42 h 265"/>
                    <a:gd name="T32" fmla="*/ 629 w 904"/>
                    <a:gd name="T33" fmla="*/ 42 h 265"/>
                    <a:gd name="T34" fmla="*/ 692 w 904"/>
                    <a:gd name="T35" fmla="*/ 50 h 265"/>
                    <a:gd name="T36" fmla="*/ 730 w 904"/>
                    <a:gd name="T37" fmla="*/ 46 h 265"/>
                    <a:gd name="T38" fmla="*/ 769 w 904"/>
                    <a:gd name="T39" fmla="*/ 35 h 265"/>
                    <a:gd name="T40" fmla="*/ 798 w 904"/>
                    <a:gd name="T41" fmla="*/ 35 h 265"/>
                    <a:gd name="T42" fmla="*/ 892 w 904"/>
                    <a:gd name="T43" fmla="*/ 43 h 265"/>
                    <a:gd name="T44" fmla="*/ 881 w 904"/>
                    <a:gd name="T45" fmla="*/ 83 h 265"/>
                    <a:gd name="T46" fmla="*/ 866 w 904"/>
                    <a:gd name="T47" fmla="*/ 114 h 265"/>
                    <a:gd name="T48" fmla="*/ 834 w 904"/>
                    <a:gd name="T49" fmla="*/ 122 h 265"/>
                    <a:gd name="T50" fmla="*/ 807 w 904"/>
                    <a:gd name="T51" fmla="*/ 157 h 265"/>
                    <a:gd name="T52" fmla="*/ 775 w 904"/>
                    <a:gd name="T53" fmla="*/ 157 h 265"/>
                    <a:gd name="T54" fmla="*/ 754 w 904"/>
                    <a:gd name="T55" fmla="*/ 167 h 265"/>
                    <a:gd name="T56" fmla="*/ 743 w 904"/>
                    <a:gd name="T57" fmla="*/ 190 h 265"/>
                    <a:gd name="T58" fmla="*/ 715 w 904"/>
                    <a:gd name="T59" fmla="*/ 197 h 265"/>
                    <a:gd name="T60" fmla="*/ 684 w 904"/>
                    <a:gd name="T61" fmla="*/ 190 h 265"/>
                    <a:gd name="T62" fmla="*/ 652 w 904"/>
                    <a:gd name="T63" fmla="*/ 214 h 265"/>
                    <a:gd name="T64" fmla="*/ 633 w 904"/>
                    <a:gd name="T65" fmla="*/ 233 h 265"/>
                    <a:gd name="T66" fmla="*/ 622 w 904"/>
                    <a:gd name="T67" fmla="*/ 253 h 265"/>
                    <a:gd name="T68" fmla="*/ 576 w 904"/>
                    <a:gd name="T69" fmla="*/ 247 h 265"/>
                    <a:gd name="T70" fmla="*/ 531 w 904"/>
                    <a:gd name="T71" fmla="*/ 256 h 265"/>
                    <a:gd name="T72" fmla="*/ 459 w 904"/>
                    <a:gd name="T73" fmla="*/ 246 h 265"/>
                    <a:gd name="T74" fmla="*/ 539 w 904"/>
                    <a:gd name="T75" fmla="*/ 181 h 265"/>
                    <a:gd name="T76" fmla="*/ 565 w 904"/>
                    <a:gd name="T77" fmla="*/ 167 h 265"/>
                    <a:gd name="T78" fmla="*/ 535 w 904"/>
                    <a:gd name="T79" fmla="*/ 152 h 265"/>
                    <a:gd name="T80" fmla="*/ 499 w 904"/>
                    <a:gd name="T81" fmla="*/ 142 h 265"/>
                    <a:gd name="T82" fmla="*/ 484 w 904"/>
                    <a:gd name="T83" fmla="*/ 151 h 265"/>
                    <a:gd name="T84" fmla="*/ 455 w 904"/>
                    <a:gd name="T85" fmla="*/ 142 h 265"/>
                    <a:gd name="T86" fmla="*/ 478 w 904"/>
                    <a:gd name="T87" fmla="*/ 107 h 265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0" t="0" r="r" b="b"/>
                  <a:pathLst>
                    <a:path w="904" h="265">
                      <a:moveTo>
                        <a:pt x="0" y="0"/>
                      </a:moveTo>
                      <a:lnTo>
                        <a:pt x="28" y="31"/>
                      </a:lnTo>
                      <a:lnTo>
                        <a:pt x="62" y="36"/>
                      </a:lnTo>
                      <a:lnTo>
                        <a:pt x="83" y="27"/>
                      </a:lnTo>
                      <a:lnTo>
                        <a:pt x="104" y="27"/>
                      </a:lnTo>
                      <a:lnTo>
                        <a:pt x="138" y="24"/>
                      </a:lnTo>
                      <a:lnTo>
                        <a:pt x="189" y="24"/>
                      </a:lnTo>
                      <a:lnTo>
                        <a:pt x="213" y="45"/>
                      </a:lnTo>
                      <a:lnTo>
                        <a:pt x="238" y="57"/>
                      </a:lnTo>
                      <a:lnTo>
                        <a:pt x="251" y="90"/>
                      </a:lnTo>
                      <a:lnTo>
                        <a:pt x="255" y="100"/>
                      </a:lnTo>
                      <a:lnTo>
                        <a:pt x="247" y="107"/>
                      </a:lnTo>
                      <a:lnTo>
                        <a:pt x="251" y="112"/>
                      </a:lnTo>
                      <a:lnTo>
                        <a:pt x="266" y="116"/>
                      </a:lnTo>
                      <a:lnTo>
                        <a:pt x="278" y="126"/>
                      </a:lnTo>
                      <a:lnTo>
                        <a:pt x="289" y="149"/>
                      </a:lnTo>
                      <a:lnTo>
                        <a:pt x="323" y="157"/>
                      </a:lnTo>
                      <a:lnTo>
                        <a:pt x="346" y="163"/>
                      </a:lnTo>
                      <a:lnTo>
                        <a:pt x="368" y="168"/>
                      </a:lnTo>
                      <a:lnTo>
                        <a:pt x="401" y="147"/>
                      </a:lnTo>
                      <a:lnTo>
                        <a:pt x="421" y="126"/>
                      </a:lnTo>
                      <a:lnTo>
                        <a:pt x="472" y="86"/>
                      </a:lnTo>
                      <a:lnTo>
                        <a:pt x="478" y="59"/>
                      </a:lnTo>
                      <a:lnTo>
                        <a:pt x="495" y="59"/>
                      </a:lnTo>
                      <a:lnTo>
                        <a:pt x="512" y="67"/>
                      </a:lnTo>
                      <a:lnTo>
                        <a:pt x="531" y="69"/>
                      </a:lnTo>
                      <a:lnTo>
                        <a:pt x="554" y="78"/>
                      </a:lnTo>
                      <a:lnTo>
                        <a:pt x="573" y="79"/>
                      </a:lnTo>
                      <a:lnTo>
                        <a:pt x="582" y="74"/>
                      </a:lnTo>
                      <a:lnTo>
                        <a:pt x="580" y="59"/>
                      </a:lnTo>
                      <a:lnTo>
                        <a:pt x="573" y="50"/>
                      </a:lnTo>
                      <a:lnTo>
                        <a:pt x="582" y="43"/>
                      </a:lnTo>
                      <a:lnTo>
                        <a:pt x="593" y="40"/>
                      </a:lnTo>
                      <a:lnTo>
                        <a:pt x="629" y="43"/>
                      </a:lnTo>
                      <a:lnTo>
                        <a:pt x="679" y="52"/>
                      </a:lnTo>
                      <a:lnTo>
                        <a:pt x="692" y="52"/>
                      </a:lnTo>
                      <a:lnTo>
                        <a:pt x="707" y="43"/>
                      </a:lnTo>
                      <a:lnTo>
                        <a:pt x="730" y="48"/>
                      </a:lnTo>
                      <a:lnTo>
                        <a:pt x="739" y="36"/>
                      </a:lnTo>
                      <a:lnTo>
                        <a:pt x="769" y="36"/>
                      </a:lnTo>
                      <a:lnTo>
                        <a:pt x="781" y="40"/>
                      </a:lnTo>
                      <a:lnTo>
                        <a:pt x="798" y="36"/>
                      </a:lnTo>
                      <a:lnTo>
                        <a:pt x="834" y="43"/>
                      </a:lnTo>
                      <a:lnTo>
                        <a:pt x="892" y="45"/>
                      </a:lnTo>
                      <a:lnTo>
                        <a:pt x="904" y="59"/>
                      </a:lnTo>
                      <a:lnTo>
                        <a:pt x="881" y="86"/>
                      </a:lnTo>
                      <a:lnTo>
                        <a:pt x="879" y="111"/>
                      </a:lnTo>
                      <a:lnTo>
                        <a:pt x="866" y="118"/>
                      </a:lnTo>
                      <a:lnTo>
                        <a:pt x="849" y="119"/>
                      </a:lnTo>
                      <a:lnTo>
                        <a:pt x="834" y="126"/>
                      </a:lnTo>
                      <a:lnTo>
                        <a:pt x="824" y="147"/>
                      </a:lnTo>
                      <a:lnTo>
                        <a:pt x="807" y="163"/>
                      </a:lnTo>
                      <a:lnTo>
                        <a:pt x="802" y="163"/>
                      </a:lnTo>
                      <a:lnTo>
                        <a:pt x="775" y="163"/>
                      </a:lnTo>
                      <a:lnTo>
                        <a:pt x="764" y="163"/>
                      </a:lnTo>
                      <a:lnTo>
                        <a:pt x="754" y="173"/>
                      </a:lnTo>
                      <a:lnTo>
                        <a:pt x="750" y="190"/>
                      </a:lnTo>
                      <a:lnTo>
                        <a:pt x="743" y="197"/>
                      </a:lnTo>
                      <a:lnTo>
                        <a:pt x="724" y="204"/>
                      </a:lnTo>
                      <a:lnTo>
                        <a:pt x="715" y="204"/>
                      </a:lnTo>
                      <a:lnTo>
                        <a:pt x="701" y="190"/>
                      </a:lnTo>
                      <a:lnTo>
                        <a:pt x="684" y="197"/>
                      </a:lnTo>
                      <a:lnTo>
                        <a:pt x="673" y="211"/>
                      </a:lnTo>
                      <a:lnTo>
                        <a:pt x="652" y="222"/>
                      </a:lnTo>
                      <a:lnTo>
                        <a:pt x="637" y="223"/>
                      </a:lnTo>
                      <a:lnTo>
                        <a:pt x="633" y="241"/>
                      </a:lnTo>
                      <a:lnTo>
                        <a:pt x="629" y="251"/>
                      </a:lnTo>
                      <a:lnTo>
                        <a:pt x="622" y="262"/>
                      </a:lnTo>
                      <a:lnTo>
                        <a:pt x="601" y="255"/>
                      </a:lnTo>
                      <a:lnTo>
                        <a:pt x="576" y="256"/>
                      </a:lnTo>
                      <a:lnTo>
                        <a:pt x="550" y="256"/>
                      </a:lnTo>
                      <a:lnTo>
                        <a:pt x="531" y="265"/>
                      </a:lnTo>
                      <a:lnTo>
                        <a:pt x="455" y="262"/>
                      </a:lnTo>
                      <a:lnTo>
                        <a:pt x="459" y="255"/>
                      </a:lnTo>
                      <a:lnTo>
                        <a:pt x="497" y="229"/>
                      </a:lnTo>
                      <a:lnTo>
                        <a:pt x="539" y="187"/>
                      </a:lnTo>
                      <a:lnTo>
                        <a:pt x="558" y="180"/>
                      </a:lnTo>
                      <a:lnTo>
                        <a:pt x="565" y="173"/>
                      </a:lnTo>
                      <a:lnTo>
                        <a:pt x="559" y="163"/>
                      </a:lnTo>
                      <a:lnTo>
                        <a:pt x="535" y="157"/>
                      </a:lnTo>
                      <a:lnTo>
                        <a:pt x="518" y="147"/>
                      </a:lnTo>
                      <a:lnTo>
                        <a:pt x="499" y="147"/>
                      </a:lnTo>
                      <a:lnTo>
                        <a:pt x="486" y="156"/>
                      </a:lnTo>
                      <a:lnTo>
                        <a:pt x="484" y="156"/>
                      </a:lnTo>
                      <a:lnTo>
                        <a:pt x="478" y="149"/>
                      </a:lnTo>
                      <a:lnTo>
                        <a:pt x="455" y="147"/>
                      </a:lnTo>
                      <a:lnTo>
                        <a:pt x="455" y="133"/>
                      </a:lnTo>
                      <a:lnTo>
                        <a:pt x="478" y="111"/>
                      </a:lnTo>
                      <a:lnTo>
                        <a:pt x="472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5" name="Freeform 134"/>
                <p:cNvSpPr>
                  <a:spLocks/>
                </p:cNvSpPr>
                <p:nvPr/>
              </p:nvSpPr>
              <p:spPr bwMode="auto">
                <a:xfrm>
                  <a:off x="1212" y="3463"/>
                  <a:ext cx="135" cy="62"/>
                </a:xfrm>
                <a:custGeom>
                  <a:avLst/>
                  <a:gdLst>
                    <a:gd name="T0" fmla="*/ 135 w 135"/>
                    <a:gd name="T1" fmla="*/ 0 h 64"/>
                    <a:gd name="T2" fmla="*/ 99 w 135"/>
                    <a:gd name="T3" fmla="*/ 26 h 64"/>
                    <a:gd name="T4" fmla="*/ 91 w 135"/>
                    <a:gd name="T5" fmla="*/ 57 h 64"/>
                    <a:gd name="T6" fmla="*/ 65 w 135"/>
                    <a:gd name="T7" fmla="*/ 57 h 64"/>
                    <a:gd name="T8" fmla="*/ 42 w 135"/>
                    <a:gd name="T9" fmla="*/ 50 h 64"/>
                    <a:gd name="T10" fmla="*/ 0 w 135"/>
                    <a:gd name="T11" fmla="*/ 62 h 64"/>
                    <a:gd name="T12" fmla="*/ 4 w 135"/>
                    <a:gd name="T13" fmla="*/ 53 h 64"/>
                    <a:gd name="T14" fmla="*/ 17 w 135"/>
                    <a:gd name="T15" fmla="*/ 47 h 64"/>
                    <a:gd name="T16" fmla="*/ 17 w 135"/>
                    <a:gd name="T17" fmla="*/ 28 h 64"/>
                    <a:gd name="T18" fmla="*/ 10 w 135"/>
                    <a:gd name="T19" fmla="*/ 25 h 64"/>
                    <a:gd name="T20" fmla="*/ 19 w 135"/>
                    <a:gd name="T21" fmla="*/ 5 h 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35" h="64">
                      <a:moveTo>
                        <a:pt x="135" y="0"/>
                      </a:moveTo>
                      <a:lnTo>
                        <a:pt x="99" y="27"/>
                      </a:lnTo>
                      <a:lnTo>
                        <a:pt x="91" y="59"/>
                      </a:lnTo>
                      <a:lnTo>
                        <a:pt x="65" y="59"/>
                      </a:lnTo>
                      <a:lnTo>
                        <a:pt x="42" y="52"/>
                      </a:lnTo>
                      <a:lnTo>
                        <a:pt x="0" y="64"/>
                      </a:lnTo>
                      <a:lnTo>
                        <a:pt x="4" y="55"/>
                      </a:lnTo>
                      <a:lnTo>
                        <a:pt x="17" y="48"/>
                      </a:lnTo>
                      <a:lnTo>
                        <a:pt x="17" y="29"/>
                      </a:lnTo>
                      <a:lnTo>
                        <a:pt x="10" y="26"/>
                      </a:lnTo>
                      <a:lnTo>
                        <a:pt x="1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6" name="Freeform 135"/>
                <p:cNvSpPr>
                  <a:spLocks/>
                </p:cNvSpPr>
                <p:nvPr/>
              </p:nvSpPr>
              <p:spPr bwMode="auto">
                <a:xfrm>
                  <a:off x="1322" y="3493"/>
                  <a:ext cx="142" cy="159"/>
                </a:xfrm>
                <a:custGeom>
                  <a:avLst/>
                  <a:gdLst>
                    <a:gd name="T0" fmla="*/ 130 w 142"/>
                    <a:gd name="T1" fmla="*/ 0 h 165"/>
                    <a:gd name="T2" fmla="*/ 136 w 142"/>
                    <a:gd name="T3" fmla="*/ 33 h 165"/>
                    <a:gd name="T4" fmla="*/ 136 w 142"/>
                    <a:gd name="T5" fmla="*/ 46 h 165"/>
                    <a:gd name="T6" fmla="*/ 132 w 142"/>
                    <a:gd name="T7" fmla="*/ 59 h 165"/>
                    <a:gd name="T8" fmla="*/ 91 w 142"/>
                    <a:gd name="T9" fmla="*/ 59 h 165"/>
                    <a:gd name="T10" fmla="*/ 4 w 142"/>
                    <a:gd name="T11" fmla="*/ 46 h 165"/>
                    <a:gd name="T12" fmla="*/ 0 w 142"/>
                    <a:gd name="T13" fmla="*/ 59 h 165"/>
                    <a:gd name="T14" fmla="*/ 49 w 142"/>
                    <a:gd name="T15" fmla="*/ 107 h 165"/>
                    <a:gd name="T16" fmla="*/ 51 w 142"/>
                    <a:gd name="T17" fmla="*/ 121 h 165"/>
                    <a:gd name="T18" fmla="*/ 64 w 142"/>
                    <a:gd name="T19" fmla="*/ 134 h 165"/>
                    <a:gd name="T20" fmla="*/ 60 w 142"/>
                    <a:gd name="T21" fmla="*/ 142 h 165"/>
                    <a:gd name="T22" fmla="*/ 68 w 142"/>
                    <a:gd name="T23" fmla="*/ 144 h 165"/>
                    <a:gd name="T24" fmla="*/ 74 w 142"/>
                    <a:gd name="T25" fmla="*/ 137 h 165"/>
                    <a:gd name="T26" fmla="*/ 104 w 142"/>
                    <a:gd name="T27" fmla="*/ 159 h 165"/>
                    <a:gd name="T28" fmla="*/ 110 w 142"/>
                    <a:gd name="T29" fmla="*/ 134 h 165"/>
                    <a:gd name="T30" fmla="*/ 136 w 142"/>
                    <a:gd name="T31" fmla="*/ 96 h 165"/>
                    <a:gd name="T32" fmla="*/ 142 w 142"/>
                    <a:gd name="T33" fmla="*/ 65 h 165"/>
                    <a:gd name="T34" fmla="*/ 130 w 142"/>
                    <a:gd name="T35" fmla="*/ 59 h 16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2" h="165">
                      <a:moveTo>
                        <a:pt x="130" y="0"/>
                      </a:moveTo>
                      <a:lnTo>
                        <a:pt x="136" y="34"/>
                      </a:lnTo>
                      <a:lnTo>
                        <a:pt x="136" y="48"/>
                      </a:lnTo>
                      <a:lnTo>
                        <a:pt x="132" y="61"/>
                      </a:lnTo>
                      <a:lnTo>
                        <a:pt x="91" y="61"/>
                      </a:lnTo>
                      <a:lnTo>
                        <a:pt x="4" y="48"/>
                      </a:lnTo>
                      <a:lnTo>
                        <a:pt x="0" y="61"/>
                      </a:lnTo>
                      <a:lnTo>
                        <a:pt x="49" y="111"/>
                      </a:lnTo>
                      <a:lnTo>
                        <a:pt x="51" y="126"/>
                      </a:lnTo>
                      <a:lnTo>
                        <a:pt x="64" y="139"/>
                      </a:lnTo>
                      <a:lnTo>
                        <a:pt x="60" y="147"/>
                      </a:lnTo>
                      <a:lnTo>
                        <a:pt x="68" y="149"/>
                      </a:lnTo>
                      <a:lnTo>
                        <a:pt x="74" y="142"/>
                      </a:lnTo>
                      <a:lnTo>
                        <a:pt x="104" y="165"/>
                      </a:lnTo>
                      <a:lnTo>
                        <a:pt x="110" y="139"/>
                      </a:lnTo>
                      <a:lnTo>
                        <a:pt x="136" y="100"/>
                      </a:lnTo>
                      <a:lnTo>
                        <a:pt x="142" y="67"/>
                      </a:lnTo>
                      <a:lnTo>
                        <a:pt x="130" y="6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7" name="Freeform 136"/>
                <p:cNvSpPr>
                  <a:spLocks/>
                </p:cNvSpPr>
                <p:nvPr/>
              </p:nvSpPr>
              <p:spPr bwMode="auto">
                <a:xfrm>
                  <a:off x="1133" y="3591"/>
                  <a:ext cx="21" cy="25"/>
                </a:xfrm>
                <a:custGeom>
                  <a:avLst/>
                  <a:gdLst>
                    <a:gd name="T0" fmla="*/ 0 w 21"/>
                    <a:gd name="T1" fmla="*/ 13 h 26"/>
                    <a:gd name="T2" fmla="*/ 6 w 21"/>
                    <a:gd name="T3" fmla="*/ 25 h 26"/>
                    <a:gd name="T4" fmla="*/ 11 w 21"/>
                    <a:gd name="T5" fmla="*/ 25 h 26"/>
                    <a:gd name="T6" fmla="*/ 21 w 21"/>
                    <a:gd name="T7" fmla="*/ 12 h 26"/>
                    <a:gd name="T8" fmla="*/ 17 w 21"/>
                    <a:gd name="T9" fmla="*/ 0 h 26"/>
                    <a:gd name="T10" fmla="*/ 0 w 21"/>
                    <a:gd name="T11" fmla="*/ 13 h 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1" h="26">
                      <a:moveTo>
                        <a:pt x="0" y="14"/>
                      </a:moveTo>
                      <a:lnTo>
                        <a:pt x="6" y="26"/>
                      </a:lnTo>
                      <a:lnTo>
                        <a:pt x="11" y="26"/>
                      </a:lnTo>
                      <a:lnTo>
                        <a:pt x="21" y="12"/>
                      </a:lnTo>
                      <a:lnTo>
                        <a:pt x="17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8" name="Freeform 137"/>
                <p:cNvSpPr>
                  <a:spLocks/>
                </p:cNvSpPr>
                <p:nvPr/>
              </p:nvSpPr>
              <p:spPr bwMode="auto">
                <a:xfrm>
                  <a:off x="1738" y="2713"/>
                  <a:ext cx="44" cy="82"/>
                </a:xfrm>
                <a:custGeom>
                  <a:avLst/>
                  <a:gdLst>
                    <a:gd name="T0" fmla="*/ 25 w 44"/>
                    <a:gd name="T1" fmla="*/ 0 h 85"/>
                    <a:gd name="T2" fmla="*/ 26 w 44"/>
                    <a:gd name="T3" fmla="*/ 16 h 85"/>
                    <a:gd name="T4" fmla="*/ 15 w 44"/>
                    <a:gd name="T5" fmla="*/ 35 h 85"/>
                    <a:gd name="T6" fmla="*/ 40 w 44"/>
                    <a:gd name="T7" fmla="*/ 51 h 85"/>
                    <a:gd name="T8" fmla="*/ 44 w 44"/>
                    <a:gd name="T9" fmla="*/ 64 h 85"/>
                    <a:gd name="T10" fmla="*/ 36 w 44"/>
                    <a:gd name="T11" fmla="*/ 82 h 85"/>
                    <a:gd name="T12" fmla="*/ 23 w 44"/>
                    <a:gd name="T13" fmla="*/ 64 h 85"/>
                    <a:gd name="T14" fmla="*/ 0 w 44"/>
                    <a:gd name="T15" fmla="*/ 50 h 85"/>
                    <a:gd name="T16" fmla="*/ 0 w 44"/>
                    <a:gd name="T17" fmla="*/ 12 h 85"/>
                    <a:gd name="T18" fmla="*/ 4 w 44"/>
                    <a:gd name="T19" fmla="*/ 0 h 85"/>
                    <a:gd name="T20" fmla="*/ 26 w 44"/>
                    <a:gd name="T21" fmla="*/ 0 h 85"/>
                    <a:gd name="T22" fmla="*/ 25 w 44"/>
                    <a:gd name="T23" fmla="*/ 0 h 8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" h="85">
                      <a:moveTo>
                        <a:pt x="25" y="0"/>
                      </a:moveTo>
                      <a:lnTo>
                        <a:pt x="26" y="17"/>
                      </a:lnTo>
                      <a:lnTo>
                        <a:pt x="15" y="36"/>
                      </a:lnTo>
                      <a:lnTo>
                        <a:pt x="40" y="53"/>
                      </a:lnTo>
                      <a:lnTo>
                        <a:pt x="44" y="66"/>
                      </a:lnTo>
                      <a:lnTo>
                        <a:pt x="36" y="85"/>
                      </a:lnTo>
                      <a:lnTo>
                        <a:pt x="23" y="66"/>
                      </a:lnTo>
                      <a:lnTo>
                        <a:pt x="0" y="52"/>
                      </a:lnTo>
                      <a:lnTo>
                        <a:pt x="0" y="12"/>
                      </a:lnTo>
                      <a:lnTo>
                        <a:pt x="4" y="0"/>
                      </a:lnTo>
                      <a:lnTo>
                        <a:pt x="26" y="0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80FF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19" name="Freeform 138"/>
                <p:cNvSpPr>
                  <a:spLocks/>
                </p:cNvSpPr>
                <p:nvPr/>
              </p:nvSpPr>
              <p:spPr bwMode="auto">
                <a:xfrm>
                  <a:off x="1802" y="3349"/>
                  <a:ext cx="142" cy="149"/>
                </a:xfrm>
                <a:custGeom>
                  <a:avLst/>
                  <a:gdLst>
                    <a:gd name="T0" fmla="*/ 142 w 142"/>
                    <a:gd name="T1" fmla="*/ 102 h 154"/>
                    <a:gd name="T2" fmla="*/ 99 w 142"/>
                    <a:gd name="T3" fmla="*/ 30 h 154"/>
                    <a:gd name="T4" fmla="*/ 44 w 142"/>
                    <a:gd name="T5" fmla="*/ 5 h 154"/>
                    <a:gd name="T6" fmla="*/ 21 w 142"/>
                    <a:gd name="T7" fmla="*/ 0 h 154"/>
                    <a:gd name="T8" fmla="*/ 0 w 142"/>
                    <a:gd name="T9" fmla="*/ 14 h 154"/>
                    <a:gd name="T10" fmla="*/ 31 w 142"/>
                    <a:gd name="T11" fmla="*/ 30 h 154"/>
                    <a:gd name="T12" fmla="*/ 57 w 142"/>
                    <a:gd name="T13" fmla="*/ 67 h 154"/>
                    <a:gd name="T14" fmla="*/ 59 w 142"/>
                    <a:gd name="T15" fmla="*/ 107 h 154"/>
                    <a:gd name="T16" fmla="*/ 67 w 142"/>
                    <a:gd name="T17" fmla="*/ 149 h 154"/>
                    <a:gd name="T18" fmla="*/ 85 w 142"/>
                    <a:gd name="T19" fmla="*/ 142 h 154"/>
                    <a:gd name="T20" fmla="*/ 99 w 142"/>
                    <a:gd name="T21" fmla="*/ 121 h 154"/>
                    <a:gd name="T22" fmla="*/ 99 w 142"/>
                    <a:gd name="T23" fmla="*/ 102 h 154"/>
                    <a:gd name="T24" fmla="*/ 142 w 142"/>
                    <a:gd name="T25" fmla="*/ 102 h 15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42" h="154">
                      <a:moveTo>
                        <a:pt x="142" y="105"/>
                      </a:moveTo>
                      <a:lnTo>
                        <a:pt x="99" y="31"/>
                      </a:lnTo>
                      <a:lnTo>
                        <a:pt x="44" y="5"/>
                      </a:lnTo>
                      <a:lnTo>
                        <a:pt x="21" y="0"/>
                      </a:lnTo>
                      <a:lnTo>
                        <a:pt x="0" y="14"/>
                      </a:lnTo>
                      <a:lnTo>
                        <a:pt x="31" y="31"/>
                      </a:lnTo>
                      <a:lnTo>
                        <a:pt x="57" y="69"/>
                      </a:lnTo>
                      <a:lnTo>
                        <a:pt x="59" y="111"/>
                      </a:lnTo>
                      <a:lnTo>
                        <a:pt x="67" y="154"/>
                      </a:lnTo>
                      <a:lnTo>
                        <a:pt x="85" y="147"/>
                      </a:lnTo>
                      <a:lnTo>
                        <a:pt x="99" y="125"/>
                      </a:lnTo>
                      <a:lnTo>
                        <a:pt x="99" y="105"/>
                      </a:lnTo>
                      <a:lnTo>
                        <a:pt x="142" y="105"/>
                      </a:lnTo>
                      <a:close/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20" name="Freeform 139"/>
                <p:cNvSpPr>
                  <a:spLocks/>
                </p:cNvSpPr>
                <p:nvPr/>
              </p:nvSpPr>
              <p:spPr bwMode="auto">
                <a:xfrm>
                  <a:off x="1867" y="3496"/>
                  <a:ext cx="68" cy="15"/>
                </a:xfrm>
                <a:custGeom>
                  <a:avLst/>
                  <a:gdLst>
                    <a:gd name="T0" fmla="*/ 68 w 68"/>
                    <a:gd name="T1" fmla="*/ 15 h 16"/>
                    <a:gd name="T2" fmla="*/ 53 w 68"/>
                    <a:gd name="T3" fmla="*/ 5 h 16"/>
                    <a:gd name="T4" fmla="*/ 30 w 68"/>
                    <a:gd name="T5" fmla="*/ 2 h 16"/>
                    <a:gd name="T6" fmla="*/ 15 w 68"/>
                    <a:gd name="T7" fmla="*/ 10 h 16"/>
                    <a:gd name="T8" fmla="*/ 0 w 68"/>
                    <a:gd name="T9" fmla="*/ 0 h 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8" h="16">
                      <a:moveTo>
                        <a:pt x="68" y="16"/>
                      </a:moveTo>
                      <a:lnTo>
                        <a:pt x="53" y="5"/>
                      </a:lnTo>
                      <a:lnTo>
                        <a:pt x="30" y="2"/>
                      </a:lnTo>
                      <a:lnTo>
                        <a:pt x="15" y="1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21" name="Line 140"/>
                <p:cNvSpPr>
                  <a:spLocks noChangeShapeType="1"/>
                </p:cNvSpPr>
                <p:nvPr/>
              </p:nvSpPr>
              <p:spPr bwMode="auto">
                <a:xfrm>
                  <a:off x="157" y="4318"/>
                  <a:ext cx="202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22" name="Freeform 141"/>
                <p:cNvSpPr>
                  <a:spLocks/>
                </p:cNvSpPr>
                <p:nvPr/>
              </p:nvSpPr>
              <p:spPr bwMode="auto">
                <a:xfrm>
                  <a:off x="1468" y="3668"/>
                  <a:ext cx="109" cy="154"/>
                </a:xfrm>
                <a:custGeom>
                  <a:avLst/>
                  <a:gdLst>
                    <a:gd name="T0" fmla="*/ 53 w 109"/>
                    <a:gd name="T1" fmla="*/ 154 h 159"/>
                    <a:gd name="T2" fmla="*/ 53 w 109"/>
                    <a:gd name="T3" fmla="*/ 142 h 159"/>
                    <a:gd name="T4" fmla="*/ 18 w 109"/>
                    <a:gd name="T5" fmla="*/ 92 h 159"/>
                    <a:gd name="T6" fmla="*/ 18 w 109"/>
                    <a:gd name="T7" fmla="*/ 59 h 159"/>
                    <a:gd name="T8" fmla="*/ 15 w 109"/>
                    <a:gd name="T9" fmla="*/ 42 h 159"/>
                    <a:gd name="T10" fmla="*/ 11 w 109"/>
                    <a:gd name="T11" fmla="*/ 42 h 159"/>
                    <a:gd name="T12" fmla="*/ 0 w 109"/>
                    <a:gd name="T13" fmla="*/ 30 h 159"/>
                    <a:gd name="T14" fmla="*/ 26 w 109"/>
                    <a:gd name="T15" fmla="*/ 0 h 159"/>
                    <a:gd name="T16" fmla="*/ 51 w 109"/>
                    <a:gd name="T17" fmla="*/ 0 h 159"/>
                    <a:gd name="T18" fmla="*/ 75 w 109"/>
                    <a:gd name="T19" fmla="*/ 12 h 159"/>
                    <a:gd name="T20" fmla="*/ 77 w 109"/>
                    <a:gd name="T21" fmla="*/ 14 h 159"/>
                    <a:gd name="T22" fmla="*/ 71 w 109"/>
                    <a:gd name="T23" fmla="*/ 41 h 159"/>
                    <a:gd name="T24" fmla="*/ 88 w 109"/>
                    <a:gd name="T25" fmla="*/ 76 h 159"/>
                    <a:gd name="T26" fmla="*/ 109 w 109"/>
                    <a:gd name="T27" fmla="*/ 84 h 159"/>
                    <a:gd name="T28" fmla="*/ 104 w 109"/>
                    <a:gd name="T29" fmla="*/ 110 h 159"/>
                    <a:gd name="T30" fmla="*/ 98 w 109"/>
                    <a:gd name="T31" fmla="*/ 117 h 159"/>
                    <a:gd name="T32" fmla="*/ 87 w 109"/>
                    <a:gd name="T33" fmla="*/ 119 h 159"/>
                    <a:gd name="T34" fmla="*/ 73 w 109"/>
                    <a:gd name="T35" fmla="*/ 135 h 159"/>
                    <a:gd name="T36" fmla="*/ 71 w 109"/>
                    <a:gd name="T37" fmla="*/ 142 h 159"/>
                    <a:gd name="T38" fmla="*/ 53 w 109"/>
                    <a:gd name="T39" fmla="*/ 154 h 15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9" h="159">
                      <a:moveTo>
                        <a:pt x="53" y="159"/>
                      </a:moveTo>
                      <a:lnTo>
                        <a:pt x="53" y="147"/>
                      </a:lnTo>
                      <a:lnTo>
                        <a:pt x="18" y="95"/>
                      </a:lnTo>
                      <a:lnTo>
                        <a:pt x="18" y="61"/>
                      </a:lnTo>
                      <a:lnTo>
                        <a:pt x="15" y="43"/>
                      </a:lnTo>
                      <a:lnTo>
                        <a:pt x="11" y="43"/>
                      </a:lnTo>
                      <a:lnTo>
                        <a:pt x="0" y="31"/>
                      </a:lnTo>
                      <a:lnTo>
                        <a:pt x="26" y="0"/>
                      </a:lnTo>
                      <a:lnTo>
                        <a:pt x="51" y="0"/>
                      </a:lnTo>
                      <a:lnTo>
                        <a:pt x="75" y="12"/>
                      </a:lnTo>
                      <a:lnTo>
                        <a:pt x="77" y="14"/>
                      </a:lnTo>
                      <a:lnTo>
                        <a:pt x="71" y="42"/>
                      </a:lnTo>
                      <a:lnTo>
                        <a:pt x="88" y="78"/>
                      </a:lnTo>
                      <a:lnTo>
                        <a:pt x="109" y="87"/>
                      </a:lnTo>
                      <a:lnTo>
                        <a:pt x="104" y="114"/>
                      </a:lnTo>
                      <a:lnTo>
                        <a:pt x="98" y="121"/>
                      </a:lnTo>
                      <a:lnTo>
                        <a:pt x="87" y="123"/>
                      </a:lnTo>
                      <a:lnTo>
                        <a:pt x="73" y="139"/>
                      </a:lnTo>
                      <a:lnTo>
                        <a:pt x="71" y="147"/>
                      </a:lnTo>
                      <a:lnTo>
                        <a:pt x="53" y="159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23" name="Rectangle 142"/>
                <p:cNvSpPr>
                  <a:spLocks noChangeArrowheads="1"/>
                </p:cNvSpPr>
                <p:nvPr/>
              </p:nvSpPr>
              <p:spPr bwMode="auto">
                <a:xfrm>
                  <a:off x="1191" y="3461"/>
                  <a:ext cx="279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Slovenia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4" name="Rectangle 143"/>
                <p:cNvSpPr>
                  <a:spLocks noChangeArrowheads="1"/>
                </p:cNvSpPr>
                <p:nvPr/>
              </p:nvSpPr>
              <p:spPr bwMode="auto">
                <a:xfrm>
                  <a:off x="1371" y="3394"/>
                  <a:ext cx="274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Hungary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5" name="Rectangle 144"/>
                <p:cNvSpPr>
                  <a:spLocks noChangeArrowheads="1"/>
                </p:cNvSpPr>
                <p:nvPr/>
              </p:nvSpPr>
              <p:spPr bwMode="auto">
                <a:xfrm>
                  <a:off x="1401" y="3303"/>
                  <a:ext cx="275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Slovakia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6" name="Rectangle 145"/>
                <p:cNvSpPr>
                  <a:spLocks noChangeArrowheads="1"/>
                </p:cNvSpPr>
                <p:nvPr/>
              </p:nvSpPr>
              <p:spPr bwMode="auto">
                <a:xfrm>
                  <a:off x="1343" y="3108"/>
                  <a:ext cx="22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Poland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7" name="Rectangle 146"/>
                <p:cNvSpPr>
                  <a:spLocks noChangeArrowheads="1"/>
                </p:cNvSpPr>
                <p:nvPr/>
              </p:nvSpPr>
              <p:spPr bwMode="auto">
                <a:xfrm>
                  <a:off x="1511" y="2905"/>
                  <a:ext cx="294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Lithuania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8" name="Rectangle 147"/>
                <p:cNvSpPr>
                  <a:spLocks noChangeArrowheads="1"/>
                </p:cNvSpPr>
                <p:nvPr/>
              </p:nvSpPr>
              <p:spPr bwMode="auto">
                <a:xfrm>
                  <a:off x="1633" y="2829"/>
                  <a:ext cx="19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Latvia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9" name="Rectangle 148"/>
                <p:cNvSpPr>
                  <a:spLocks noChangeArrowheads="1"/>
                </p:cNvSpPr>
                <p:nvPr/>
              </p:nvSpPr>
              <p:spPr bwMode="auto">
                <a:xfrm>
                  <a:off x="1587" y="2710"/>
                  <a:ext cx="24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Estonia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0" name="Rectangle 149"/>
                <p:cNvSpPr>
                  <a:spLocks noChangeArrowheads="1"/>
                </p:cNvSpPr>
                <p:nvPr/>
              </p:nvSpPr>
              <p:spPr bwMode="auto">
                <a:xfrm>
                  <a:off x="1539" y="2458"/>
                  <a:ext cx="23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Finland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1" name="Rectangle 150"/>
                <p:cNvSpPr>
                  <a:spLocks noChangeArrowheads="1"/>
                </p:cNvSpPr>
                <p:nvPr/>
              </p:nvSpPr>
              <p:spPr bwMode="auto">
                <a:xfrm>
                  <a:off x="2498" y="3746"/>
                  <a:ext cx="27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Armenia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2" name="Rectangle 151"/>
                <p:cNvSpPr>
                  <a:spLocks noChangeArrowheads="1"/>
                </p:cNvSpPr>
                <p:nvPr/>
              </p:nvSpPr>
              <p:spPr bwMode="auto">
                <a:xfrm>
                  <a:off x="1148" y="2640"/>
                  <a:ext cx="26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Sweden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3" name="Rectangle 152"/>
                <p:cNvSpPr>
                  <a:spLocks noChangeArrowheads="1"/>
                </p:cNvSpPr>
                <p:nvPr/>
              </p:nvSpPr>
              <p:spPr bwMode="auto">
                <a:xfrm>
                  <a:off x="2498" y="3638"/>
                  <a:ext cx="25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Georgia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4" name="Rectangle 153"/>
                <p:cNvSpPr>
                  <a:spLocks noChangeArrowheads="1"/>
                </p:cNvSpPr>
                <p:nvPr/>
              </p:nvSpPr>
              <p:spPr bwMode="auto">
                <a:xfrm>
                  <a:off x="878" y="2638"/>
                  <a:ext cx="24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Norway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5" name="Rectangle 154"/>
                <p:cNvSpPr>
                  <a:spLocks noChangeArrowheads="1"/>
                </p:cNvSpPr>
                <p:nvPr/>
              </p:nvSpPr>
              <p:spPr bwMode="auto">
                <a:xfrm>
                  <a:off x="1702" y="3052"/>
                  <a:ext cx="24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Belarus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6" name="Rectangle 155"/>
                <p:cNvSpPr>
                  <a:spLocks noChangeArrowheads="1"/>
                </p:cNvSpPr>
                <p:nvPr/>
              </p:nvSpPr>
              <p:spPr bwMode="auto">
                <a:xfrm>
                  <a:off x="1159" y="3256"/>
                  <a:ext cx="379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Czech Rep.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7" name="Rectangle 156"/>
                <p:cNvSpPr>
                  <a:spLocks noChangeArrowheads="1"/>
                </p:cNvSpPr>
                <p:nvPr/>
              </p:nvSpPr>
              <p:spPr bwMode="auto">
                <a:xfrm>
                  <a:off x="1853" y="3253"/>
                  <a:ext cx="25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Ukraine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8" name="Rectangle 157"/>
                <p:cNvSpPr>
                  <a:spLocks noChangeArrowheads="1"/>
                </p:cNvSpPr>
                <p:nvPr/>
              </p:nvSpPr>
              <p:spPr bwMode="auto">
                <a:xfrm>
                  <a:off x="885" y="2909"/>
                  <a:ext cx="294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Denmark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9" name="Rectangle 158"/>
                <p:cNvSpPr>
                  <a:spLocks noChangeArrowheads="1"/>
                </p:cNvSpPr>
                <p:nvPr/>
              </p:nvSpPr>
              <p:spPr bwMode="auto">
                <a:xfrm>
                  <a:off x="1759" y="3394"/>
                  <a:ext cx="274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Moldova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0" name="Rectangle 159"/>
                <p:cNvSpPr>
                  <a:spLocks noChangeArrowheads="1"/>
                </p:cNvSpPr>
                <p:nvPr/>
              </p:nvSpPr>
              <p:spPr bwMode="auto">
                <a:xfrm>
                  <a:off x="929" y="3188"/>
                  <a:ext cx="29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Germany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1" name="Rectangle 160"/>
                <p:cNvSpPr>
                  <a:spLocks noChangeArrowheads="1"/>
                </p:cNvSpPr>
                <p:nvPr/>
              </p:nvSpPr>
              <p:spPr bwMode="auto">
                <a:xfrm>
                  <a:off x="1458" y="3575"/>
                  <a:ext cx="35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Yugoslavia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2" name="Rectangle 161"/>
                <p:cNvSpPr>
                  <a:spLocks noChangeArrowheads="1"/>
                </p:cNvSpPr>
                <p:nvPr/>
              </p:nvSpPr>
              <p:spPr bwMode="auto">
                <a:xfrm>
                  <a:off x="1195" y="3351"/>
                  <a:ext cx="22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Austria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3" name="Rectangle 162"/>
                <p:cNvSpPr>
                  <a:spLocks noChangeArrowheads="1"/>
                </p:cNvSpPr>
                <p:nvPr/>
              </p:nvSpPr>
              <p:spPr bwMode="auto">
                <a:xfrm>
                  <a:off x="1672" y="3616"/>
                  <a:ext cx="26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Bulgaria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4" name="Rectangle 163"/>
                <p:cNvSpPr>
                  <a:spLocks noChangeArrowheads="1"/>
                </p:cNvSpPr>
                <p:nvPr/>
              </p:nvSpPr>
              <p:spPr bwMode="auto">
                <a:xfrm>
                  <a:off x="1052" y="3406"/>
                  <a:ext cx="42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Liechtenstein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5" name="Rectangle 164"/>
                <p:cNvSpPr>
                  <a:spLocks noChangeArrowheads="1"/>
                </p:cNvSpPr>
                <p:nvPr/>
              </p:nvSpPr>
              <p:spPr bwMode="auto">
                <a:xfrm>
                  <a:off x="2143" y="3822"/>
                  <a:ext cx="221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Turkey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6" name="Rectangle 165"/>
                <p:cNvSpPr>
                  <a:spLocks noChangeArrowheads="1"/>
                </p:cNvSpPr>
                <p:nvPr/>
              </p:nvSpPr>
              <p:spPr bwMode="auto">
                <a:xfrm>
                  <a:off x="1167" y="3671"/>
                  <a:ext cx="13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Italy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7" name="Rectangle 166"/>
                <p:cNvSpPr>
                  <a:spLocks noChangeArrowheads="1"/>
                </p:cNvSpPr>
                <p:nvPr/>
              </p:nvSpPr>
              <p:spPr bwMode="auto">
                <a:xfrm>
                  <a:off x="745" y="3578"/>
                  <a:ext cx="25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Monaco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8" name="Rectangle 167"/>
                <p:cNvSpPr>
                  <a:spLocks noChangeArrowheads="1"/>
                </p:cNvSpPr>
                <p:nvPr/>
              </p:nvSpPr>
              <p:spPr bwMode="auto">
                <a:xfrm>
                  <a:off x="2043" y="4061"/>
                  <a:ext cx="23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Cyprus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9" name="Rectangle 168"/>
                <p:cNvSpPr>
                  <a:spLocks noChangeArrowheads="1"/>
                </p:cNvSpPr>
                <p:nvPr/>
              </p:nvSpPr>
              <p:spPr bwMode="auto">
                <a:xfrm>
                  <a:off x="785" y="3417"/>
                  <a:ext cx="37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Switzerland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303" y="4003"/>
                  <a:ext cx="17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Malta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1" name="Rectangle 170"/>
                <p:cNvSpPr>
                  <a:spLocks noChangeArrowheads="1"/>
                </p:cNvSpPr>
                <p:nvPr/>
              </p:nvSpPr>
              <p:spPr bwMode="auto">
                <a:xfrm>
                  <a:off x="696" y="3130"/>
                  <a:ext cx="39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Netherlands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2" name="Rectangle 171"/>
                <p:cNvSpPr>
                  <a:spLocks noChangeArrowheads="1"/>
                </p:cNvSpPr>
                <p:nvPr/>
              </p:nvSpPr>
              <p:spPr bwMode="auto">
                <a:xfrm>
                  <a:off x="1508" y="3812"/>
                  <a:ext cx="23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Greece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3" name="Rectangle 172"/>
                <p:cNvSpPr>
                  <a:spLocks noChangeArrowheads="1"/>
                </p:cNvSpPr>
                <p:nvPr/>
              </p:nvSpPr>
              <p:spPr bwMode="auto">
                <a:xfrm>
                  <a:off x="702" y="3208"/>
                  <a:ext cx="26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Belgium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4" name="Rectangle 173"/>
                <p:cNvSpPr>
                  <a:spLocks noChangeArrowheads="1"/>
                </p:cNvSpPr>
                <p:nvPr/>
              </p:nvSpPr>
              <p:spPr bwMode="auto">
                <a:xfrm>
                  <a:off x="1553" y="3667"/>
                  <a:ext cx="26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F.Y.R.of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5" name="Rectangle 174"/>
                <p:cNvSpPr>
                  <a:spLocks noChangeArrowheads="1"/>
                </p:cNvSpPr>
                <p:nvPr/>
              </p:nvSpPr>
              <p:spPr bwMode="auto">
                <a:xfrm>
                  <a:off x="1553" y="3703"/>
                  <a:ext cx="354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Macedonia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6" name="Rectangle 175"/>
                <p:cNvSpPr>
                  <a:spLocks noChangeArrowheads="1"/>
                </p:cNvSpPr>
                <p:nvPr/>
              </p:nvSpPr>
              <p:spPr bwMode="auto">
                <a:xfrm>
                  <a:off x="624" y="3299"/>
                  <a:ext cx="401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Luxembourg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384" y="3700"/>
                  <a:ext cx="24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Albania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8" name="Rectangle 177"/>
                <p:cNvSpPr>
                  <a:spLocks noChangeArrowheads="1"/>
                </p:cNvSpPr>
                <p:nvPr/>
              </p:nvSpPr>
              <p:spPr bwMode="auto">
                <a:xfrm>
                  <a:off x="606" y="3402"/>
                  <a:ext cx="224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France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9" name="Rectangle 178"/>
                <p:cNvSpPr>
                  <a:spLocks noChangeArrowheads="1"/>
                </p:cNvSpPr>
                <p:nvPr/>
              </p:nvSpPr>
              <p:spPr bwMode="auto">
                <a:xfrm>
                  <a:off x="1205" y="3545"/>
                  <a:ext cx="36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Bosnia and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0" name="Rectangle 179"/>
                <p:cNvSpPr>
                  <a:spLocks noChangeArrowheads="1"/>
                </p:cNvSpPr>
                <p:nvPr/>
              </p:nvSpPr>
              <p:spPr bwMode="auto">
                <a:xfrm>
                  <a:off x="1180" y="3581"/>
                  <a:ext cx="40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Herzegovina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1" name="Rectangle 180"/>
                <p:cNvSpPr>
                  <a:spLocks noChangeArrowheads="1"/>
                </p:cNvSpPr>
                <p:nvPr/>
              </p:nvSpPr>
              <p:spPr bwMode="auto">
                <a:xfrm>
                  <a:off x="390" y="3758"/>
                  <a:ext cx="18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Spain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2" name="Rectangle 181"/>
                <p:cNvSpPr>
                  <a:spLocks noChangeArrowheads="1"/>
                </p:cNvSpPr>
                <p:nvPr/>
              </p:nvSpPr>
              <p:spPr bwMode="auto">
                <a:xfrm>
                  <a:off x="1309" y="3496"/>
                  <a:ext cx="23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Croatia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3" name="Rectangle 182"/>
                <p:cNvSpPr>
                  <a:spLocks noChangeArrowheads="1"/>
                </p:cNvSpPr>
                <p:nvPr/>
              </p:nvSpPr>
              <p:spPr bwMode="auto">
                <a:xfrm>
                  <a:off x="191" y="3843"/>
                  <a:ext cx="27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Portugal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4" name="Rectangle 183"/>
                <p:cNvSpPr>
                  <a:spLocks noChangeArrowheads="1"/>
                </p:cNvSpPr>
                <p:nvPr/>
              </p:nvSpPr>
              <p:spPr bwMode="auto">
                <a:xfrm>
                  <a:off x="187" y="3044"/>
                  <a:ext cx="221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Ireland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5" name="Rectangle 184"/>
                <p:cNvSpPr>
                  <a:spLocks noChangeArrowheads="1"/>
                </p:cNvSpPr>
                <p:nvPr/>
              </p:nvSpPr>
              <p:spPr bwMode="auto">
                <a:xfrm>
                  <a:off x="444" y="3089"/>
                  <a:ext cx="23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United 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6" name="Rectangle 185"/>
                <p:cNvSpPr>
                  <a:spLocks noChangeArrowheads="1"/>
                </p:cNvSpPr>
                <p:nvPr/>
              </p:nvSpPr>
              <p:spPr bwMode="auto">
                <a:xfrm>
                  <a:off x="444" y="3129"/>
                  <a:ext cx="28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Kingdom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7" name="Rectangle 186"/>
                <p:cNvSpPr>
                  <a:spLocks noChangeArrowheads="1"/>
                </p:cNvSpPr>
                <p:nvPr/>
              </p:nvSpPr>
              <p:spPr bwMode="auto">
                <a:xfrm>
                  <a:off x="1592" y="3466"/>
                  <a:ext cx="29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Romania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8" name="Rectangle 187"/>
                <p:cNvSpPr>
                  <a:spLocks noChangeArrowheads="1"/>
                </p:cNvSpPr>
                <p:nvPr/>
              </p:nvSpPr>
              <p:spPr bwMode="auto">
                <a:xfrm>
                  <a:off x="2449" y="2690"/>
                  <a:ext cx="628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Russian Federation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49" y="2315"/>
                  <a:ext cx="23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>
                      <a:solidFill>
                        <a:srgbClr val="000000"/>
                      </a:solidFill>
                      <a:latin typeface="Swis721 Lt BT" pitchFamily="34" charset="0"/>
                    </a:rPr>
                    <a:t>Iceland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0" name="Rectangle 189"/>
                <p:cNvSpPr>
                  <a:spLocks noChangeArrowheads="1"/>
                </p:cNvSpPr>
                <p:nvPr/>
              </p:nvSpPr>
              <p:spPr bwMode="auto">
                <a:xfrm>
                  <a:off x="2979" y="1252"/>
                  <a:ext cx="303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Kara Sea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1" name="Rectangle 190"/>
                <p:cNvSpPr>
                  <a:spLocks noChangeArrowheads="1"/>
                </p:cNvSpPr>
                <p:nvPr/>
              </p:nvSpPr>
              <p:spPr bwMode="auto">
                <a:xfrm>
                  <a:off x="2039" y="1261"/>
                  <a:ext cx="399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Barents Sea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2" name="Rectangle 191"/>
                <p:cNvSpPr>
                  <a:spLocks noChangeArrowheads="1"/>
                </p:cNvSpPr>
                <p:nvPr/>
              </p:nvSpPr>
              <p:spPr bwMode="auto">
                <a:xfrm>
                  <a:off x="420" y="2517"/>
                  <a:ext cx="327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North Sea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3" name="Rectangle 192"/>
                <p:cNvSpPr>
                  <a:spLocks noChangeArrowheads="1"/>
                </p:cNvSpPr>
                <p:nvPr/>
              </p:nvSpPr>
              <p:spPr bwMode="auto">
                <a:xfrm>
                  <a:off x="89" y="3461"/>
                  <a:ext cx="472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Atlantic Ocean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295" y="4070"/>
                  <a:ext cx="615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Mediterranean Sea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5" name="Rectangle 194"/>
                <p:cNvSpPr>
                  <a:spLocks noChangeArrowheads="1"/>
                </p:cNvSpPr>
                <p:nvPr/>
              </p:nvSpPr>
              <p:spPr bwMode="auto">
                <a:xfrm>
                  <a:off x="2025" y="3590"/>
                  <a:ext cx="328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Black Sea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6" name="Rectangle 195"/>
                <p:cNvSpPr>
                  <a:spLocks noChangeArrowheads="1"/>
                </p:cNvSpPr>
                <p:nvPr/>
              </p:nvSpPr>
              <p:spPr bwMode="auto">
                <a:xfrm>
                  <a:off x="2788" y="3603"/>
                  <a:ext cx="286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Caspian 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7" name="Rectangle 196"/>
                <p:cNvSpPr>
                  <a:spLocks noChangeArrowheads="1"/>
                </p:cNvSpPr>
                <p:nvPr/>
              </p:nvSpPr>
              <p:spPr bwMode="auto">
                <a:xfrm>
                  <a:off x="2788" y="3653"/>
                  <a:ext cx="31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         Sea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8" name="Rectangle 197"/>
                <p:cNvSpPr>
                  <a:spLocks noChangeArrowheads="1"/>
                </p:cNvSpPr>
                <p:nvPr/>
              </p:nvSpPr>
              <p:spPr bwMode="auto">
                <a:xfrm>
                  <a:off x="3245" y="3431"/>
                  <a:ext cx="15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Aral 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9" name="Rectangle 198"/>
                <p:cNvSpPr>
                  <a:spLocks noChangeArrowheads="1"/>
                </p:cNvSpPr>
                <p:nvPr/>
              </p:nvSpPr>
              <p:spPr bwMode="auto">
                <a:xfrm>
                  <a:off x="3245" y="3482"/>
                  <a:ext cx="130" cy="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lang="en-GB" sz="500" i="1">
                      <a:solidFill>
                        <a:srgbClr val="000000"/>
                      </a:solidFill>
                      <a:latin typeface="Swis721 Lt BT" pitchFamily="34" charset="0"/>
                    </a:rPr>
                    <a:t>Sea</a:t>
                  </a:r>
                  <a:endParaRPr lang="en-GB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0" name="Freeform 199"/>
                <p:cNvSpPr>
                  <a:spLocks/>
                </p:cNvSpPr>
                <p:nvPr/>
              </p:nvSpPr>
              <p:spPr bwMode="auto">
                <a:xfrm>
                  <a:off x="4717" y="2625"/>
                  <a:ext cx="297" cy="141"/>
                </a:xfrm>
                <a:custGeom>
                  <a:avLst/>
                  <a:gdLst>
                    <a:gd name="T0" fmla="*/ 0 w 297"/>
                    <a:gd name="T1" fmla="*/ 0 h 146"/>
                    <a:gd name="T2" fmla="*/ 81 w 297"/>
                    <a:gd name="T3" fmla="*/ 27 h 146"/>
                    <a:gd name="T4" fmla="*/ 124 w 297"/>
                    <a:gd name="T5" fmla="*/ 27 h 146"/>
                    <a:gd name="T6" fmla="*/ 145 w 297"/>
                    <a:gd name="T7" fmla="*/ 17 h 146"/>
                    <a:gd name="T8" fmla="*/ 159 w 297"/>
                    <a:gd name="T9" fmla="*/ 17 h 146"/>
                    <a:gd name="T10" fmla="*/ 196 w 297"/>
                    <a:gd name="T11" fmla="*/ 50 h 146"/>
                    <a:gd name="T12" fmla="*/ 196 w 297"/>
                    <a:gd name="T13" fmla="*/ 68 h 146"/>
                    <a:gd name="T14" fmla="*/ 219 w 297"/>
                    <a:gd name="T15" fmla="*/ 81 h 146"/>
                    <a:gd name="T16" fmla="*/ 242 w 297"/>
                    <a:gd name="T17" fmla="*/ 64 h 146"/>
                    <a:gd name="T18" fmla="*/ 251 w 297"/>
                    <a:gd name="T19" fmla="*/ 64 h 146"/>
                    <a:gd name="T20" fmla="*/ 255 w 297"/>
                    <a:gd name="T21" fmla="*/ 81 h 146"/>
                    <a:gd name="T22" fmla="*/ 278 w 297"/>
                    <a:gd name="T23" fmla="*/ 113 h 146"/>
                    <a:gd name="T24" fmla="*/ 278 w 297"/>
                    <a:gd name="T25" fmla="*/ 127 h 146"/>
                    <a:gd name="T26" fmla="*/ 297 w 297"/>
                    <a:gd name="T27" fmla="*/ 141 h 14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97" h="146">
                      <a:moveTo>
                        <a:pt x="0" y="0"/>
                      </a:moveTo>
                      <a:lnTo>
                        <a:pt x="81" y="28"/>
                      </a:lnTo>
                      <a:lnTo>
                        <a:pt x="124" y="28"/>
                      </a:lnTo>
                      <a:lnTo>
                        <a:pt x="145" y="18"/>
                      </a:lnTo>
                      <a:lnTo>
                        <a:pt x="159" y="18"/>
                      </a:lnTo>
                      <a:lnTo>
                        <a:pt x="196" y="52"/>
                      </a:lnTo>
                      <a:lnTo>
                        <a:pt x="196" y="70"/>
                      </a:lnTo>
                      <a:lnTo>
                        <a:pt x="219" y="84"/>
                      </a:lnTo>
                      <a:lnTo>
                        <a:pt x="242" y="66"/>
                      </a:lnTo>
                      <a:lnTo>
                        <a:pt x="251" y="66"/>
                      </a:lnTo>
                      <a:lnTo>
                        <a:pt x="255" y="84"/>
                      </a:lnTo>
                      <a:lnTo>
                        <a:pt x="278" y="117"/>
                      </a:lnTo>
                      <a:lnTo>
                        <a:pt x="278" y="132"/>
                      </a:lnTo>
                      <a:lnTo>
                        <a:pt x="297" y="1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81" name="Freeform 200"/>
                <p:cNvSpPr>
                  <a:spLocks/>
                </p:cNvSpPr>
                <p:nvPr/>
              </p:nvSpPr>
              <p:spPr bwMode="auto">
                <a:xfrm>
                  <a:off x="4490" y="2248"/>
                  <a:ext cx="77" cy="57"/>
                </a:xfrm>
                <a:custGeom>
                  <a:avLst/>
                  <a:gdLst>
                    <a:gd name="T0" fmla="*/ 26 w 77"/>
                    <a:gd name="T1" fmla="*/ 11 h 59"/>
                    <a:gd name="T2" fmla="*/ 0 w 77"/>
                    <a:gd name="T3" fmla="*/ 0 h 59"/>
                    <a:gd name="T4" fmla="*/ 0 w 77"/>
                    <a:gd name="T5" fmla="*/ 11 h 59"/>
                    <a:gd name="T6" fmla="*/ 22 w 77"/>
                    <a:gd name="T7" fmla="*/ 24 h 59"/>
                    <a:gd name="T8" fmla="*/ 30 w 77"/>
                    <a:gd name="T9" fmla="*/ 24 h 59"/>
                    <a:gd name="T10" fmla="*/ 64 w 77"/>
                    <a:gd name="T11" fmla="*/ 57 h 59"/>
                    <a:gd name="T12" fmla="*/ 77 w 77"/>
                    <a:gd name="T13" fmla="*/ 43 h 59"/>
                    <a:gd name="T14" fmla="*/ 49 w 77"/>
                    <a:gd name="T15" fmla="*/ 18 h 59"/>
                    <a:gd name="T16" fmla="*/ 49 w 77"/>
                    <a:gd name="T17" fmla="*/ 11 h 59"/>
                    <a:gd name="T18" fmla="*/ 26 w 77"/>
                    <a:gd name="T19" fmla="*/ 11 h 5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77" h="59">
                      <a:moveTo>
                        <a:pt x="26" y="11"/>
                      </a:moveTo>
                      <a:lnTo>
                        <a:pt x="0" y="0"/>
                      </a:lnTo>
                      <a:lnTo>
                        <a:pt x="0" y="11"/>
                      </a:lnTo>
                      <a:lnTo>
                        <a:pt x="22" y="25"/>
                      </a:lnTo>
                      <a:lnTo>
                        <a:pt x="30" y="25"/>
                      </a:lnTo>
                      <a:lnTo>
                        <a:pt x="64" y="59"/>
                      </a:lnTo>
                      <a:lnTo>
                        <a:pt x="77" y="44"/>
                      </a:lnTo>
                      <a:lnTo>
                        <a:pt x="49" y="19"/>
                      </a:lnTo>
                      <a:lnTo>
                        <a:pt x="49" y="11"/>
                      </a:lnTo>
                      <a:lnTo>
                        <a:pt x="26" y="11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82" name="Freeform 201"/>
                <p:cNvSpPr>
                  <a:spLocks/>
                </p:cNvSpPr>
                <p:nvPr/>
              </p:nvSpPr>
              <p:spPr bwMode="auto">
                <a:xfrm>
                  <a:off x="4904" y="1402"/>
                  <a:ext cx="96" cy="50"/>
                </a:xfrm>
                <a:custGeom>
                  <a:avLst/>
                  <a:gdLst>
                    <a:gd name="T0" fmla="*/ 0 w 96"/>
                    <a:gd name="T1" fmla="*/ 0 h 52"/>
                    <a:gd name="T2" fmla="*/ 28 w 96"/>
                    <a:gd name="T3" fmla="*/ 0 h 52"/>
                    <a:gd name="T4" fmla="*/ 93 w 96"/>
                    <a:gd name="T5" fmla="*/ 28 h 52"/>
                    <a:gd name="T6" fmla="*/ 87 w 96"/>
                    <a:gd name="T7" fmla="*/ 33 h 52"/>
                    <a:gd name="T8" fmla="*/ 96 w 96"/>
                    <a:gd name="T9" fmla="*/ 50 h 52"/>
                    <a:gd name="T10" fmla="*/ 77 w 96"/>
                    <a:gd name="T11" fmla="*/ 50 h 52"/>
                    <a:gd name="T12" fmla="*/ 74 w 96"/>
                    <a:gd name="T13" fmla="*/ 41 h 52"/>
                    <a:gd name="T14" fmla="*/ 60 w 96"/>
                    <a:gd name="T15" fmla="*/ 37 h 52"/>
                    <a:gd name="T16" fmla="*/ 28 w 96"/>
                    <a:gd name="T17" fmla="*/ 37 h 52"/>
                    <a:gd name="T18" fmla="*/ 19 w 96"/>
                    <a:gd name="T19" fmla="*/ 41 h 52"/>
                    <a:gd name="T20" fmla="*/ 13 w 96"/>
                    <a:gd name="T21" fmla="*/ 23 h 52"/>
                    <a:gd name="T22" fmla="*/ 23 w 96"/>
                    <a:gd name="T23" fmla="*/ 18 h 52"/>
                    <a:gd name="T24" fmla="*/ 0 w 96"/>
                    <a:gd name="T25" fmla="*/ 13 h 52"/>
                    <a:gd name="T26" fmla="*/ 0 w 96"/>
                    <a:gd name="T27" fmla="*/ 0 h 5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2">
                      <a:moveTo>
                        <a:pt x="0" y="0"/>
                      </a:moveTo>
                      <a:lnTo>
                        <a:pt x="28" y="0"/>
                      </a:lnTo>
                      <a:lnTo>
                        <a:pt x="93" y="29"/>
                      </a:lnTo>
                      <a:lnTo>
                        <a:pt x="87" y="34"/>
                      </a:lnTo>
                      <a:lnTo>
                        <a:pt x="96" y="52"/>
                      </a:lnTo>
                      <a:lnTo>
                        <a:pt x="77" y="52"/>
                      </a:lnTo>
                      <a:lnTo>
                        <a:pt x="74" y="43"/>
                      </a:lnTo>
                      <a:lnTo>
                        <a:pt x="60" y="38"/>
                      </a:lnTo>
                      <a:lnTo>
                        <a:pt x="28" y="38"/>
                      </a:lnTo>
                      <a:lnTo>
                        <a:pt x="19" y="43"/>
                      </a:lnTo>
                      <a:lnTo>
                        <a:pt x="13" y="24"/>
                      </a:lnTo>
                      <a:lnTo>
                        <a:pt x="23" y="19"/>
                      </a:lnTo>
                      <a:lnTo>
                        <a:pt x="0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83" name="Freeform 202"/>
                <p:cNvSpPr>
                  <a:spLocks/>
                </p:cNvSpPr>
                <p:nvPr/>
              </p:nvSpPr>
              <p:spPr bwMode="auto">
                <a:xfrm>
                  <a:off x="4768" y="1425"/>
                  <a:ext cx="55" cy="13"/>
                </a:xfrm>
                <a:custGeom>
                  <a:avLst/>
                  <a:gdLst>
                    <a:gd name="T0" fmla="*/ 13 w 55"/>
                    <a:gd name="T1" fmla="*/ 0 h 14"/>
                    <a:gd name="T2" fmla="*/ 45 w 55"/>
                    <a:gd name="T3" fmla="*/ 0 h 14"/>
                    <a:gd name="T4" fmla="*/ 55 w 55"/>
                    <a:gd name="T5" fmla="*/ 13 h 14"/>
                    <a:gd name="T6" fmla="*/ 9 w 55"/>
                    <a:gd name="T7" fmla="*/ 13 h 14"/>
                    <a:gd name="T8" fmla="*/ 0 w 55"/>
                    <a:gd name="T9" fmla="*/ 8 h 14"/>
                    <a:gd name="T10" fmla="*/ 13 w 55"/>
                    <a:gd name="T11" fmla="*/ 0 h 1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5" h="14">
                      <a:moveTo>
                        <a:pt x="13" y="0"/>
                      </a:moveTo>
                      <a:lnTo>
                        <a:pt x="45" y="0"/>
                      </a:lnTo>
                      <a:lnTo>
                        <a:pt x="55" y="14"/>
                      </a:lnTo>
                      <a:lnTo>
                        <a:pt x="9" y="14"/>
                      </a:lnTo>
                      <a:lnTo>
                        <a:pt x="0" y="9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84" name="Freeform 203"/>
                <p:cNvSpPr>
                  <a:spLocks/>
                </p:cNvSpPr>
                <p:nvPr/>
              </p:nvSpPr>
              <p:spPr bwMode="auto">
                <a:xfrm>
                  <a:off x="5023" y="1425"/>
                  <a:ext cx="87" cy="45"/>
                </a:xfrm>
                <a:custGeom>
                  <a:avLst/>
                  <a:gdLst>
                    <a:gd name="T0" fmla="*/ 0 w 87"/>
                    <a:gd name="T1" fmla="*/ 0 h 47"/>
                    <a:gd name="T2" fmla="*/ 47 w 87"/>
                    <a:gd name="T3" fmla="*/ 5 h 47"/>
                    <a:gd name="T4" fmla="*/ 61 w 87"/>
                    <a:gd name="T5" fmla="*/ 13 h 47"/>
                    <a:gd name="T6" fmla="*/ 55 w 87"/>
                    <a:gd name="T7" fmla="*/ 27 h 47"/>
                    <a:gd name="T8" fmla="*/ 74 w 87"/>
                    <a:gd name="T9" fmla="*/ 27 h 47"/>
                    <a:gd name="T10" fmla="*/ 87 w 87"/>
                    <a:gd name="T11" fmla="*/ 36 h 47"/>
                    <a:gd name="T12" fmla="*/ 38 w 87"/>
                    <a:gd name="T13" fmla="*/ 45 h 47"/>
                    <a:gd name="T14" fmla="*/ 42 w 87"/>
                    <a:gd name="T15" fmla="*/ 27 h 47"/>
                    <a:gd name="T16" fmla="*/ 23 w 87"/>
                    <a:gd name="T17" fmla="*/ 27 h 47"/>
                    <a:gd name="T18" fmla="*/ 13 w 87"/>
                    <a:gd name="T19" fmla="*/ 32 h 47"/>
                    <a:gd name="T20" fmla="*/ 13 w 87"/>
                    <a:gd name="T21" fmla="*/ 18 h 47"/>
                    <a:gd name="T22" fmla="*/ 0 w 87"/>
                    <a:gd name="T23" fmla="*/ 18 h 47"/>
                    <a:gd name="T24" fmla="*/ 0 w 87"/>
                    <a:gd name="T25" fmla="*/ 0 h 4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87" h="47">
                      <a:moveTo>
                        <a:pt x="0" y="0"/>
                      </a:moveTo>
                      <a:lnTo>
                        <a:pt x="47" y="5"/>
                      </a:lnTo>
                      <a:lnTo>
                        <a:pt x="61" y="14"/>
                      </a:lnTo>
                      <a:lnTo>
                        <a:pt x="55" y="28"/>
                      </a:lnTo>
                      <a:lnTo>
                        <a:pt x="74" y="28"/>
                      </a:lnTo>
                      <a:lnTo>
                        <a:pt x="87" y="38"/>
                      </a:lnTo>
                      <a:lnTo>
                        <a:pt x="38" y="47"/>
                      </a:lnTo>
                      <a:lnTo>
                        <a:pt x="42" y="28"/>
                      </a:lnTo>
                      <a:lnTo>
                        <a:pt x="23" y="28"/>
                      </a:lnTo>
                      <a:lnTo>
                        <a:pt x="13" y="33"/>
                      </a:lnTo>
                      <a:lnTo>
                        <a:pt x="13" y="19"/>
                      </a:lnTo>
                      <a:lnTo>
                        <a:pt x="0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  <p:sp>
              <p:nvSpPr>
                <p:cNvPr id="485" name="Freeform 204"/>
                <p:cNvSpPr>
                  <a:spLocks/>
                </p:cNvSpPr>
                <p:nvPr/>
              </p:nvSpPr>
              <p:spPr bwMode="auto">
                <a:xfrm>
                  <a:off x="4760" y="1448"/>
                  <a:ext cx="53" cy="22"/>
                </a:xfrm>
                <a:custGeom>
                  <a:avLst/>
                  <a:gdLst>
                    <a:gd name="T0" fmla="*/ 10 w 53"/>
                    <a:gd name="T1" fmla="*/ 0 h 23"/>
                    <a:gd name="T2" fmla="*/ 53 w 53"/>
                    <a:gd name="T3" fmla="*/ 0 h 23"/>
                    <a:gd name="T4" fmla="*/ 49 w 53"/>
                    <a:gd name="T5" fmla="*/ 9 h 23"/>
                    <a:gd name="T6" fmla="*/ 53 w 53"/>
                    <a:gd name="T7" fmla="*/ 13 h 23"/>
                    <a:gd name="T8" fmla="*/ 40 w 53"/>
                    <a:gd name="T9" fmla="*/ 22 h 23"/>
                    <a:gd name="T10" fmla="*/ 4 w 53"/>
                    <a:gd name="T11" fmla="*/ 22 h 23"/>
                    <a:gd name="T12" fmla="*/ 0 w 53"/>
                    <a:gd name="T13" fmla="*/ 5 h 23"/>
                    <a:gd name="T14" fmla="*/ 10 w 53"/>
                    <a:gd name="T15" fmla="*/ 0 h 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53" h="23">
                      <a:moveTo>
                        <a:pt x="10" y="0"/>
                      </a:moveTo>
                      <a:lnTo>
                        <a:pt x="53" y="0"/>
                      </a:lnTo>
                      <a:lnTo>
                        <a:pt x="49" y="9"/>
                      </a:lnTo>
                      <a:lnTo>
                        <a:pt x="53" y="14"/>
                      </a:lnTo>
                      <a:lnTo>
                        <a:pt x="40" y="23"/>
                      </a:lnTo>
                      <a:lnTo>
                        <a:pt x="4" y="23"/>
                      </a:lnTo>
                      <a:lnTo>
                        <a:pt x="0" y="5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FF8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sv-SE"/>
                </a:p>
              </p:txBody>
            </p:sp>
          </p:grpSp>
          <p:sp>
            <p:nvSpPr>
              <p:cNvPr id="274" name="Freeform 205"/>
              <p:cNvSpPr>
                <a:spLocks/>
              </p:cNvSpPr>
              <p:nvPr/>
            </p:nvSpPr>
            <p:spPr bwMode="auto">
              <a:xfrm>
                <a:off x="4673" y="1493"/>
                <a:ext cx="235" cy="81"/>
              </a:xfrm>
              <a:custGeom>
                <a:avLst/>
                <a:gdLst>
                  <a:gd name="T0" fmla="*/ 159 w 235"/>
                  <a:gd name="T1" fmla="*/ 0 h 83"/>
                  <a:gd name="T2" fmla="*/ 172 w 235"/>
                  <a:gd name="T3" fmla="*/ 0 h 83"/>
                  <a:gd name="T4" fmla="*/ 182 w 235"/>
                  <a:gd name="T5" fmla="*/ 19 h 83"/>
                  <a:gd name="T6" fmla="*/ 182 w 235"/>
                  <a:gd name="T7" fmla="*/ 27 h 83"/>
                  <a:gd name="T8" fmla="*/ 212 w 235"/>
                  <a:gd name="T9" fmla="*/ 22 h 83"/>
                  <a:gd name="T10" fmla="*/ 235 w 235"/>
                  <a:gd name="T11" fmla="*/ 36 h 83"/>
                  <a:gd name="T12" fmla="*/ 235 w 235"/>
                  <a:gd name="T13" fmla="*/ 41 h 83"/>
                  <a:gd name="T14" fmla="*/ 218 w 235"/>
                  <a:gd name="T15" fmla="*/ 60 h 83"/>
                  <a:gd name="T16" fmla="*/ 199 w 235"/>
                  <a:gd name="T17" fmla="*/ 60 h 83"/>
                  <a:gd name="T18" fmla="*/ 185 w 235"/>
                  <a:gd name="T19" fmla="*/ 55 h 83"/>
                  <a:gd name="T20" fmla="*/ 127 w 235"/>
                  <a:gd name="T21" fmla="*/ 67 h 83"/>
                  <a:gd name="T22" fmla="*/ 127 w 235"/>
                  <a:gd name="T23" fmla="*/ 76 h 83"/>
                  <a:gd name="T24" fmla="*/ 76 w 235"/>
                  <a:gd name="T25" fmla="*/ 81 h 83"/>
                  <a:gd name="T26" fmla="*/ 72 w 235"/>
                  <a:gd name="T27" fmla="*/ 67 h 83"/>
                  <a:gd name="T28" fmla="*/ 95 w 235"/>
                  <a:gd name="T29" fmla="*/ 55 h 83"/>
                  <a:gd name="T30" fmla="*/ 72 w 235"/>
                  <a:gd name="T31" fmla="*/ 44 h 83"/>
                  <a:gd name="T32" fmla="*/ 55 w 235"/>
                  <a:gd name="T33" fmla="*/ 60 h 83"/>
                  <a:gd name="T34" fmla="*/ 40 w 235"/>
                  <a:gd name="T35" fmla="*/ 55 h 83"/>
                  <a:gd name="T36" fmla="*/ 32 w 235"/>
                  <a:gd name="T37" fmla="*/ 60 h 83"/>
                  <a:gd name="T38" fmla="*/ 0 w 235"/>
                  <a:gd name="T39" fmla="*/ 49 h 83"/>
                  <a:gd name="T40" fmla="*/ 40 w 235"/>
                  <a:gd name="T41" fmla="*/ 19 h 83"/>
                  <a:gd name="T42" fmla="*/ 46 w 235"/>
                  <a:gd name="T43" fmla="*/ 9 h 83"/>
                  <a:gd name="T44" fmla="*/ 72 w 235"/>
                  <a:gd name="T45" fmla="*/ 9 h 83"/>
                  <a:gd name="T46" fmla="*/ 85 w 235"/>
                  <a:gd name="T47" fmla="*/ 19 h 83"/>
                  <a:gd name="T48" fmla="*/ 95 w 235"/>
                  <a:gd name="T49" fmla="*/ 19 h 83"/>
                  <a:gd name="T50" fmla="*/ 127 w 235"/>
                  <a:gd name="T51" fmla="*/ 41 h 83"/>
                  <a:gd name="T52" fmla="*/ 150 w 235"/>
                  <a:gd name="T53" fmla="*/ 41 h 83"/>
                  <a:gd name="T54" fmla="*/ 153 w 235"/>
                  <a:gd name="T55" fmla="*/ 36 h 83"/>
                  <a:gd name="T56" fmla="*/ 144 w 235"/>
                  <a:gd name="T57" fmla="*/ 19 h 83"/>
                  <a:gd name="T58" fmla="*/ 159 w 235"/>
                  <a:gd name="T59" fmla="*/ 0 h 8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35" h="83">
                    <a:moveTo>
                      <a:pt x="159" y="0"/>
                    </a:moveTo>
                    <a:lnTo>
                      <a:pt x="172" y="0"/>
                    </a:lnTo>
                    <a:lnTo>
                      <a:pt x="182" y="19"/>
                    </a:lnTo>
                    <a:lnTo>
                      <a:pt x="182" y="28"/>
                    </a:lnTo>
                    <a:lnTo>
                      <a:pt x="212" y="23"/>
                    </a:lnTo>
                    <a:lnTo>
                      <a:pt x="235" y="37"/>
                    </a:lnTo>
                    <a:lnTo>
                      <a:pt x="235" y="42"/>
                    </a:lnTo>
                    <a:lnTo>
                      <a:pt x="218" y="61"/>
                    </a:lnTo>
                    <a:lnTo>
                      <a:pt x="199" y="61"/>
                    </a:lnTo>
                    <a:lnTo>
                      <a:pt x="185" y="56"/>
                    </a:lnTo>
                    <a:lnTo>
                      <a:pt x="127" y="69"/>
                    </a:lnTo>
                    <a:lnTo>
                      <a:pt x="127" y="78"/>
                    </a:lnTo>
                    <a:lnTo>
                      <a:pt x="76" y="83"/>
                    </a:lnTo>
                    <a:lnTo>
                      <a:pt x="72" y="69"/>
                    </a:lnTo>
                    <a:lnTo>
                      <a:pt x="95" y="56"/>
                    </a:lnTo>
                    <a:lnTo>
                      <a:pt x="72" y="45"/>
                    </a:lnTo>
                    <a:lnTo>
                      <a:pt x="55" y="61"/>
                    </a:lnTo>
                    <a:lnTo>
                      <a:pt x="40" y="56"/>
                    </a:lnTo>
                    <a:lnTo>
                      <a:pt x="32" y="61"/>
                    </a:lnTo>
                    <a:lnTo>
                      <a:pt x="0" y="50"/>
                    </a:lnTo>
                    <a:lnTo>
                      <a:pt x="40" y="19"/>
                    </a:lnTo>
                    <a:lnTo>
                      <a:pt x="46" y="9"/>
                    </a:lnTo>
                    <a:lnTo>
                      <a:pt x="72" y="9"/>
                    </a:lnTo>
                    <a:lnTo>
                      <a:pt x="85" y="19"/>
                    </a:lnTo>
                    <a:lnTo>
                      <a:pt x="95" y="19"/>
                    </a:lnTo>
                    <a:lnTo>
                      <a:pt x="127" y="42"/>
                    </a:lnTo>
                    <a:lnTo>
                      <a:pt x="150" y="42"/>
                    </a:lnTo>
                    <a:lnTo>
                      <a:pt x="153" y="37"/>
                    </a:lnTo>
                    <a:lnTo>
                      <a:pt x="144" y="1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75" name="Freeform 206"/>
              <p:cNvSpPr>
                <a:spLocks/>
              </p:cNvSpPr>
              <p:nvPr/>
            </p:nvSpPr>
            <p:spPr bwMode="auto">
              <a:xfrm>
                <a:off x="4959" y="1495"/>
                <a:ext cx="70" cy="60"/>
              </a:xfrm>
              <a:custGeom>
                <a:avLst/>
                <a:gdLst>
                  <a:gd name="T0" fmla="*/ 32 w 70"/>
                  <a:gd name="T1" fmla="*/ 0 h 62"/>
                  <a:gd name="T2" fmla="*/ 56 w 70"/>
                  <a:gd name="T3" fmla="*/ 0 h 62"/>
                  <a:gd name="T4" fmla="*/ 70 w 70"/>
                  <a:gd name="T5" fmla="*/ 18 h 62"/>
                  <a:gd name="T6" fmla="*/ 70 w 70"/>
                  <a:gd name="T7" fmla="*/ 46 h 62"/>
                  <a:gd name="T8" fmla="*/ 60 w 70"/>
                  <a:gd name="T9" fmla="*/ 60 h 62"/>
                  <a:gd name="T10" fmla="*/ 28 w 70"/>
                  <a:gd name="T11" fmla="*/ 55 h 62"/>
                  <a:gd name="T12" fmla="*/ 28 w 70"/>
                  <a:gd name="T13" fmla="*/ 42 h 62"/>
                  <a:gd name="T14" fmla="*/ 32 w 70"/>
                  <a:gd name="T15" fmla="*/ 37 h 62"/>
                  <a:gd name="T16" fmla="*/ 0 w 70"/>
                  <a:gd name="T17" fmla="*/ 32 h 62"/>
                  <a:gd name="T18" fmla="*/ 0 w 70"/>
                  <a:gd name="T19" fmla="*/ 28 h 62"/>
                  <a:gd name="T20" fmla="*/ 9 w 70"/>
                  <a:gd name="T21" fmla="*/ 23 h 62"/>
                  <a:gd name="T22" fmla="*/ 0 w 70"/>
                  <a:gd name="T23" fmla="*/ 10 h 62"/>
                  <a:gd name="T24" fmla="*/ 19 w 70"/>
                  <a:gd name="T25" fmla="*/ 10 h 62"/>
                  <a:gd name="T26" fmla="*/ 22 w 70"/>
                  <a:gd name="T27" fmla="*/ 15 h 62"/>
                  <a:gd name="T28" fmla="*/ 32 w 70"/>
                  <a:gd name="T29" fmla="*/ 0 h 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0" h="62">
                    <a:moveTo>
                      <a:pt x="32" y="0"/>
                    </a:moveTo>
                    <a:lnTo>
                      <a:pt x="56" y="0"/>
                    </a:lnTo>
                    <a:lnTo>
                      <a:pt x="70" y="19"/>
                    </a:lnTo>
                    <a:lnTo>
                      <a:pt x="70" y="48"/>
                    </a:lnTo>
                    <a:lnTo>
                      <a:pt x="60" y="62"/>
                    </a:lnTo>
                    <a:lnTo>
                      <a:pt x="28" y="57"/>
                    </a:lnTo>
                    <a:lnTo>
                      <a:pt x="28" y="43"/>
                    </a:lnTo>
                    <a:lnTo>
                      <a:pt x="32" y="38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9" y="24"/>
                    </a:lnTo>
                    <a:lnTo>
                      <a:pt x="0" y="10"/>
                    </a:lnTo>
                    <a:lnTo>
                      <a:pt x="19" y="10"/>
                    </a:lnTo>
                    <a:lnTo>
                      <a:pt x="22" y="15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76" name="Freeform 207"/>
              <p:cNvSpPr>
                <a:spLocks/>
              </p:cNvSpPr>
              <p:nvPr/>
            </p:nvSpPr>
            <p:spPr bwMode="auto">
              <a:xfrm>
                <a:off x="4535" y="1569"/>
                <a:ext cx="448" cy="207"/>
              </a:xfrm>
              <a:custGeom>
                <a:avLst/>
                <a:gdLst>
                  <a:gd name="T0" fmla="*/ 74 w 448"/>
                  <a:gd name="T1" fmla="*/ 0 h 215"/>
                  <a:gd name="T2" fmla="*/ 151 w 448"/>
                  <a:gd name="T3" fmla="*/ 18 h 215"/>
                  <a:gd name="T4" fmla="*/ 210 w 448"/>
                  <a:gd name="T5" fmla="*/ 50 h 215"/>
                  <a:gd name="T6" fmla="*/ 219 w 448"/>
                  <a:gd name="T7" fmla="*/ 72 h 215"/>
                  <a:gd name="T8" fmla="*/ 257 w 448"/>
                  <a:gd name="T9" fmla="*/ 72 h 215"/>
                  <a:gd name="T10" fmla="*/ 284 w 448"/>
                  <a:gd name="T11" fmla="*/ 86 h 215"/>
                  <a:gd name="T12" fmla="*/ 278 w 448"/>
                  <a:gd name="T13" fmla="*/ 64 h 215"/>
                  <a:gd name="T14" fmla="*/ 316 w 448"/>
                  <a:gd name="T15" fmla="*/ 86 h 215"/>
                  <a:gd name="T16" fmla="*/ 316 w 448"/>
                  <a:gd name="T17" fmla="*/ 64 h 215"/>
                  <a:gd name="T18" fmla="*/ 361 w 448"/>
                  <a:gd name="T19" fmla="*/ 68 h 215"/>
                  <a:gd name="T20" fmla="*/ 390 w 448"/>
                  <a:gd name="T21" fmla="*/ 117 h 215"/>
                  <a:gd name="T22" fmla="*/ 420 w 448"/>
                  <a:gd name="T23" fmla="*/ 148 h 215"/>
                  <a:gd name="T24" fmla="*/ 439 w 448"/>
                  <a:gd name="T25" fmla="*/ 162 h 215"/>
                  <a:gd name="T26" fmla="*/ 435 w 448"/>
                  <a:gd name="T27" fmla="*/ 172 h 215"/>
                  <a:gd name="T28" fmla="*/ 410 w 448"/>
                  <a:gd name="T29" fmla="*/ 175 h 215"/>
                  <a:gd name="T30" fmla="*/ 426 w 448"/>
                  <a:gd name="T31" fmla="*/ 194 h 215"/>
                  <a:gd name="T32" fmla="*/ 375 w 448"/>
                  <a:gd name="T33" fmla="*/ 199 h 215"/>
                  <a:gd name="T34" fmla="*/ 348 w 448"/>
                  <a:gd name="T35" fmla="*/ 191 h 215"/>
                  <a:gd name="T36" fmla="*/ 339 w 448"/>
                  <a:gd name="T37" fmla="*/ 180 h 215"/>
                  <a:gd name="T38" fmla="*/ 278 w 448"/>
                  <a:gd name="T39" fmla="*/ 207 h 215"/>
                  <a:gd name="T40" fmla="*/ 216 w 448"/>
                  <a:gd name="T41" fmla="*/ 180 h 215"/>
                  <a:gd name="T42" fmla="*/ 146 w 448"/>
                  <a:gd name="T43" fmla="*/ 154 h 215"/>
                  <a:gd name="T44" fmla="*/ 174 w 448"/>
                  <a:gd name="T45" fmla="*/ 148 h 215"/>
                  <a:gd name="T46" fmla="*/ 229 w 448"/>
                  <a:gd name="T47" fmla="*/ 154 h 215"/>
                  <a:gd name="T48" fmla="*/ 238 w 448"/>
                  <a:gd name="T49" fmla="*/ 141 h 215"/>
                  <a:gd name="T50" fmla="*/ 132 w 448"/>
                  <a:gd name="T51" fmla="*/ 122 h 215"/>
                  <a:gd name="T52" fmla="*/ 115 w 448"/>
                  <a:gd name="T53" fmla="*/ 109 h 215"/>
                  <a:gd name="T54" fmla="*/ 165 w 448"/>
                  <a:gd name="T55" fmla="*/ 59 h 215"/>
                  <a:gd name="T56" fmla="*/ 115 w 448"/>
                  <a:gd name="T57" fmla="*/ 77 h 215"/>
                  <a:gd name="T58" fmla="*/ 91 w 448"/>
                  <a:gd name="T59" fmla="*/ 117 h 215"/>
                  <a:gd name="T60" fmla="*/ 45 w 448"/>
                  <a:gd name="T61" fmla="*/ 132 h 215"/>
                  <a:gd name="T62" fmla="*/ 0 w 448"/>
                  <a:gd name="T63" fmla="*/ 91 h 215"/>
                  <a:gd name="T64" fmla="*/ 23 w 448"/>
                  <a:gd name="T65" fmla="*/ 45 h 215"/>
                  <a:gd name="T66" fmla="*/ 23 w 448"/>
                  <a:gd name="T67" fmla="*/ 27 h 215"/>
                  <a:gd name="T68" fmla="*/ 55 w 448"/>
                  <a:gd name="T69" fmla="*/ 0 h 21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48" h="215">
                    <a:moveTo>
                      <a:pt x="55" y="0"/>
                    </a:moveTo>
                    <a:lnTo>
                      <a:pt x="74" y="0"/>
                    </a:lnTo>
                    <a:lnTo>
                      <a:pt x="106" y="19"/>
                    </a:lnTo>
                    <a:lnTo>
                      <a:pt x="151" y="19"/>
                    </a:lnTo>
                    <a:lnTo>
                      <a:pt x="187" y="52"/>
                    </a:lnTo>
                    <a:lnTo>
                      <a:pt x="210" y="52"/>
                    </a:lnTo>
                    <a:lnTo>
                      <a:pt x="210" y="75"/>
                    </a:lnTo>
                    <a:lnTo>
                      <a:pt x="219" y="75"/>
                    </a:lnTo>
                    <a:lnTo>
                      <a:pt x="233" y="66"/>
                    </a:lnTo>
                    <a:lnTo>
                      <a:pt x="257" y="75"/>
                    </a:lnTo>
                    <a:lnTo>
                      <a:pt x="257" y="89"/>
                    </a:lnTo>
                    <a:lnTo>
                      <a:pt x="284" y="89"/>
                    </a:lnTo>
                    <a:lnTo>
                      <a:pt x="284" y="75"/>
                    </a:lnTo>
                    <a:lnTo>
                      <a:pt x="278" y="66"/>
                    </a:lnTo>
                    <a:lnTo>
                      <a:pt x="303" y="75"/>
                    </a:lnTo>
                    <a:lnTo>
                      <a:pt x="316" y="89"/>
                    </a:lnTo>
                    <a:lnTo>
                      <a:pt x="320" y="75"/>
                    </a:lnTo>
                    <a:lnTo>
                      <a:pt x="316" y="66"/>
                    </a:lnTo>
                    <a:lnTo>
                      <a:pt x="335" y="52"/>
                    </a:lnTo>
                    <a:lnTo>
                      <a:pt x="361" y="71"/>
                    </a:lnTo>
                    <a:lnTo>
                      <a:pt x="371" y="71"/>
                    </a:lnTo>
                    <a:lnTo>
                      <a:pt x="390" y="122"/>
                    </a:lnTo>
                    <a:lnTo>
                      <a:pt x="380" y="137"/>
                    </a:lnTo>
                    <a:lnTo>
                      <a:pt x="420" y="154"/>
                    </a:lnTo>
                    <a:lnTo>
                      <a:pt x="426" y="165"/>
                    </a:lnTo>
                    <a:lnTo>
                      <a:pt x="439" y="168"/>
                    </a:lnTo>
                    <a:lnTo>
                      <a:pt x="448" y="179"/>
                    </a:lnTo>
                    <a:lnTo>
                      <a:pt x="435" y="179"/>
                    </a:lnTo>
                    <a:lnTo>
                      <a:pt x="426" y="174"/>
                    </a:lnTo>
                    <a:lnTo>
                      <a:pt x="410" y="182"/>
                    </a:lnTo>
                    <a:lnTo>
                      <a:pt x="426" y="187"/>
                    </a:lnTo>
                    <a:lnTo>
                      <a:pt x="426" y="201"/>
                    </a:lnTo>
                    <a:lnTo>
                      <a:pt x="407" y="207"/>
                    </a:lnTo>
                    <a:lnTo>
                      <a:pt x="375" y="207"/>
                    </a:lnTo>
                    <a:lnTo>
                      <a:pt x="361" y="198"/>
                    </a:lnTo>
                    <a:lnTo>
                      <a:pt x="348" y="198"/>
                    </a:lnTo>
                    <a:lnTo>
                      <a:pt x="348" y="187"/>
                    </a:lnTo>
                    <a:lnTo>
                      <a:pt x="339" y="187"/>
                    </a:lnTo>
                    <a:lnTo>
                      <a:pt x="297" y="212"/>
                    </a:lnTo>
                    <a:lnTo>
                      <a:pt x="278" y="215"/>
                    </a:lnTo>
                    <a:lnTo>
                      <a:pt x="219" y="215"/>
                    </a:lnTo>
                    <a:lnTo>
                      <a:pt x="216" y="187"/>
                    </a:lnTo>
                    <a:lnTo>
                      <a:pt x="155" y="187"/>
                    </a:lnTo>
                    <a:lnTo>
                      <a:pt x="146" y="160"/>
                    </a:lnTo>
                    <a:lnTo>
                      <a:pt x="165" y="160"/>
                    </a:lnTo>
                    <a:lnTo>
                      <a:pt x="174" y="154"/>
                    </a:lnTo>
                    <a:lnTo>
                      <a:pt x="216" y="154"/>
                    </a:lnTo>
                    <a:lnTo>
                      <a:pt x="229" y="160"/>
                    </a:lnTo>
                    <a:lnTo>
                      <a:pt x="242" y="149"/>
                    </a:lnTo>
                    <a:lnTo>
                      <a:pt x="238" y="146"/>
                    </a:lnTo>
                    <a:lnTo>
                      <a:pt x="132" y="146"/>
                    </a:lnTo>
                    <a:lnTo>
                      <a:pt x="132" y="127"/>
                    </a:lnTo>
                    <a:lnTo>
                      <a:pt x="138" y="122"/>
                    </a:lnTo>
                    <a:lnTo>
                      <a:pt x="115" y="113"/>
                    </a:lnTo>
                    <a:lnTo>
                      <a:pt x="129" y="83"/>
                    </a:lnTo>
                    <a:lnTo>
                      <a:pt x="165" y="61"/>
                    </a:lnTo>
                    <a:lnTo>
                      <a:pt x="151" y="57"/>
                    </a:lnTo>
                    <a:lnTo>
                      <a:pt x="115" y="80"/>
                    </a:lnTo>
                    <a:lnTo>
                      <a:pt x="91" y="108"/>
                    </a:lnTo>
                    <a:lnTo>
                      <a:pt x="91" y="122"/>
                    </a:lnTo>
                    <a:lnTo>
                      <a:pt x="68" y="122"/>
                    </a:lnTo>
                    <a:lnTo>
                      <a:pt x="45" y="137"/>
                    </a:lnTo>
                    <a:lnTo>
                      <a:pt x="10" y="108"/>
                    </a:lnTo>
                    <a:lnTo>
                      <a:pt x="0" y="94"/>
                    </a:lnTo>
                    <a:lnTo>
                      <a:pt x="23" y="61"/>
                    </a:lnTo>
                    <a:lnTo>
                      <a:pt x="23" y="47"/>
                    </a:lnTo>
                    <a:lnTo>
                      <a:pt x="28" y="38"/>
                    </a:lnTo>
                    <a:lnTo>
                      <a:pt x="23" y="28"/>
                    </a:lnTo>
                    <a:lnTo>
                      <a:pt x="23" y="1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77" name="Freeform 208"/>
              <p:cNvSpPr>
                <a:spLocks/>
              </p:cNvSpPr>
              <p:nvPr/>
            </p:nvSpPr>
            <p:spPr bwMode="auto">
              <a:xfrm>
                <a:off x="4558" y="2264"/>
                <a:ext cx="1032" cy="524"/>
              </a:xfrm>
              <a:custGeom>
                <a:avLst/>
                <a:gdLst>
                  <a:gd name="T0" fmla="*/ 571 w 1032"/>
                  <a:gd name="T1" fmla="*/ 37 h 543"/>
                  <a:gd name="T2" fmla="*/ 507 w 1032"/>
                  <a:gd name="T3" fmla="*/ 0 h 543"/>
                  <a:gd name="T4" fmla="*/ 30 w 1032"/>
                  <a:gd name="T5" fmla="*/ 45 h 543"/>
                  <a:gd name="T6" fmla="*/ 4 w 1032"/>
                  <a:gd name="T7" fmla="*/ 40 h 543"/>
                  <a:gd name="T8" fmla="*/ 13 w 1032"/>
                  <a:gd name="T9" fmla="*/ 122 h 543"/>
                  <a:gd name="T10" fmla="*/ 4 w 1032"/>
                  <a:gd name="T11" fmla="*/ 196 h 543"/>
                  <a:gd name="T12" fmla="*/ 30 w 1032"/>
                  <a:gd name="T13" fmla="*/ 262 h 543"/>
                  <a:gd name="T14" fmla="*/ 40 w 1032"/>
                  <a:gd name="T15" fmla="*/ 281 h 543"/>
                  <a:gd name="T16" fmla="*/ 100 w 1032"/>
                  <a:gd name="T17" fmla="*/ 340 h 543"/>
                  <a:gd name="T18" fmla="*/ 242 w 1032"/>
                  <a:gd name="T19" fmla="*/ 388 h 543"/>
                  <a:gd name="T20" fmla="*/ 318 w 1032"/>
                  <a:gd name="T21" fmla="*/ 380 h 543"/>
                  <a:gd name="T22" fmla="*/ 378 w 1032"/>
                  <a:gd name="T23" fmla="*/ 442 h 543"/>
                  <a:gd name="T24" fmla="*/ 416 w 1032"/>
                  <a:gd name="T25" fmla="*/ 442 h 543"/>
                  <a:gd name="T26" fmla="*/ 456 w 1032"/>
                  <a:gd name="T27" fmla="*/ 502 h 543"/>
                  <a:gd name="T28" fmla="*/ 484 w 1032"/>
                  <a:gd name="T29" fmla="*/ 493 h 543"/>
                  <a:gd name="T30" fmla="*/ 520 w 1032"/>
                  <a:gd name="T31" fmla="*/ 447 h 543"/>
                  <a:gd name="T32" fmla="*/ 575 w 1032"/>
                  <a:gd name="T33" fmla="*/ 433 h 543"/>
                  <a:gd name="T34" fmla="*/ 613 w 1032"/>
                  <a:gd name="T35" fmla="*/ 438 h 543"/>
                  <a:gd name="T36" fmla="*/ 607 w 1032"/>
                  <a:gd name="T37" fmla="*/ 422 h 543"/>
                  <a:gd name="T38" fmla="*/ 662 w 1032"/>
                  <a:gd name="T39" fmla="*/ 422 h 543"/>
                  <a:gd name="T40" fmla="*/ 720 w 1032"/>
                  <a:gd name="T41" fmla="*/ 422 h 543"/>
                  <a:gd name="T42" fmla="*/ 749 w 1032"/>
                  <a:gd name="T43" fmla="*/ 447 h 543"/>
                  <a:gd name="T44" fmla="*/ 771 w 1032"/>
                  <a:gd name="T45" fmla="*/ 515 h 543"/>
                  <a:gd name="T46" fmla="*/ 794 w 1032"/>
                  <a:gd name="T47" fmla="*/ 488 h 543"/>
                  <a:gd name="T48" fmla="*/ 781 w 1032"/>
                  <a:gd name="T49" fmla="*/ 442 h 543"/>
                  <a:gd name="T50" fmla="*/ 813 w 1032"/>
                  <a:gd name="T51" fmla="*/ 345 h 543"/>
                  <a:gd name="T52" fmla="*/ 858 w 1032"/>
                  <a:gd name="T53" fmla="*/ 298 h 543"/>
                  <a:gd name="T54" fmla="*/ 858 w 1032"/>
                  <a:gd name="T55" fmla="*/ 271 h 543"/>
                  <a:gd name="T56" fmla="*/ 872 w 1032"/>
                  <a:gd name="T57" fmla="*/ 271 h 543"/>
                  <a:gd name="T58" fmla="*/ 885 w 1032"/>
                  <a:gd name="T59" fmla="*/ 239 h 543"/>
                  <a:gd name="T60" fmla="*/ 945 w 1032"/>
                  <a:gd name="T61" fmla="*/ 199 h 543"/>
                  <a:gd name="T62" fmla="*/ 968 w 1032"/>
                  <a:gd name="T63" fmla="*/ 199 h 543"/>
                  <a:gd name="T64" fmla="*/ 962 w 1032"/>
                  <a:gd name="T65" fmla="*/ 172 h 543"/>
                  <a:gd name="T66" fmla="*/ 1032 w 1032"/>
                  <a:gd name="T67" fmla="*/ 114 h 543"/>
                  <a:gd name="T68" fmla="*/ 1019 w 1032"/>
                  <a:gd name="T69" fmla="*/ 64 h 543"/>
                  <a:gd name="T70" fmla="*/ 959 w 1032"/>
                  <a:gd name="T71" fmla="*/ 107 h 543"/>
                  <a:gd name="T72" fmla="*/ 853 w 1032"/>
                  <a:gd name="T73" fmla="*/ 132 h 543"/>
                  <a:gd name="T74" fmla="*/ 804 w 1032"/>
                  <a:gd name="T75" fmla="*/ 159 h 543"/>
                  <a:gd name="T76" fmla="*/ 762 w 1032"/>
                  <a:gd name="T77" fmla="*/ 196 h 543"/>
                  <a:gd name="T78" fmla="*/ 735 w 1032"/>
                  <a:gd name="T79" fmla="*/ 180 h 543"/>
                  <a:gd name="T80" fmla="*/ 726 w 1032"/>
                  <a:gd name="T81" fmla="*/ 153 h 543"/>
                  <a:gd name="T82" fmla="*/ 703 w 1032"/>
                  <a:gd name="T83" fmla="*/ 103 h 543"/>
                  <a:gd name="T84" fmla="*/ 671 w 1032"/>
                  <a:gd name="T85" fmla="*/ 153 h 543"/>
                  <a:gd name="T86" fmla="*/ 652 w 1032"/>
                  <a:gd name="T87" fmla="*/ 196 h 543"/>
                  <a:gd name="T88" fmla="*/ 652 w 1032"/>
                  <a:gd name="T89" fmla="*/ 114 h 543"/>
                  <a:gd name="T90" fmla="*/ 713 w 1032"/>
                  <a:gd name="T91" fmla="*/ 90 h 543"/>
                  <a:gd name="T92" fmla="*/ 681 w 1032"/>
                  <a:gd name="T93" fmla="*/ 77 h 543"/>
                  <a:gd name="T94" fmla="*/ 633 w 1032"/>
                  <a:gd name="T95" fmla="*/ 67 h 543"/>
                  <a:gd name="T96" fmla="*/ 580 w 1032"/>
                  <a:gd name="T97" fmla="*/ 77 h 54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032" h="543">
                    <a:moveTo>
                      <a:pt x="613" y="47"/>
                    </a:moveTo>
                    <a:lnTo>
                      <a:pt x="594" y="38"/>
                    </a:lnTo>
                    <a:lnTo>
                      <a:pt x="571" y="38"/>
                    </a:lnTo>
                    <a:lnTo>
                      <a:pt x="539" y="24"/>
                    </a:lnTo>
                    <a:lnTo>
                      <a:pt x="526" y="24"/>
                    </a:lnTo>
                    <a:lnTo>
                      <a:pt x="507" y="0"/>
                    </a:lnTo>
                    <a:lnTo>
                      <a:pt x="503" y="19"/>
                    </a:lnTo>
                    <a:lnTo>
                      <a:pt x="30" y="19"/>
                    </a:lnTo>
                    <a:lnTo>
                      <a:pt x="30" y="47"/>
                    </a:lnTo>
                    <a:lnTo>
                      <a:pt x="36" y="55"/>
                    </a:lnTo>
                    <a:lnTo>
                      <a:pt x="28" y="55"/>
                    </a:lnTo>
                    <a:lnTo>
                      <a:pt x="4" y="41"/>
                    </a:lnTo>
                    <a:lnTo>
                      <a:pt x="0" y="69"/>
                    </a:lnTo>
                    <a:lnTo>
                      <a:pt x="19" y="113"/>
                    </a:lnTo>
                    <a:lnTo>
                      <a:pt x="13" y="126"/>
                    </a:lnTo>
                    <a:lnTo>
                      <a:pt x="13" y="159"/>
                    </a:lnTo>
                    <a:lnTo>
                      <a:pt x="4" y="178"/>
                    </a:lnTo>
                    <a:lnTo>
                      <a:pt x="4" y="203"/>
                    </a:lnTo>
                    <a:lnTo>
                      <a:pt x="22" y="239"/>
                    </a:lnTo>
                    <a:lnTo>
                      <a:pt x="19" y="253"/>
                    </a:lnTo>
                    <a:lnTo>
                      <a:pt x="30" y="272"/>
                    </a:lnTo>
                    <a:lnTo>
                      <a:pt x="36" y="267"/>
                    </a:lnTo>
                    <a:lnTo>
                      <a:pt x="45" y="281"/>
                    </a:lnTo>
                    <a:lnTo>
                      <a:pt x="40" y="291"/>
                    </a:lnTo>
                    <a:lnTo>
                      <a:pt x="51" y="314"/>
                    </a:lnTo>
                    <a:lnTo>
                      <a:pt x="87" y="352"/>
                    </a:lnTo>
                    <a:lnTo>
                      <a:pt x="100" y="352"/>
                    </a:lnTo>
                    <a:lnTo>
                      <a:pt x="132" y="378"/>
                    </a:lnTo>
                    <a:lnTo>
                      <a:pt x="161" y="374"/>
                    </a:lnTo>
                    <a:lnTo>
                      <a:pt x="242" y="402"/>
                    </a:lnTo>
                    <a:lnTo>
                      <a:pt x="283" y="402"/>
                    </a:lnTo>
                    <a:lnTo>
                      <a:pt x="306" y="394"/>
                    </a:lnTo>
                    <a:lnTo>
                      <a:pt x="318" y="394"/>
                    </a:lnTo>
                    <a:lnTo>
                      <a:pt x="355" y="426"/>
                    </a:lnTo>
                    <a:lnTo>
                      <a:pt x="355" y="444"/>
                    </a:lnTo>
                    <a:lnTo>
                      <a:pt x="378" y="458"/>
                    </a:lnTo>
                    <a:lnTo>
                      <a:pt x="401" y="440"/>
                    </a:lnTo>
                    <a:lnTo>
                      <a:pt x="410" y="440"/>
                    </a:lnTo>
                    <a:lnTo>
                      <a:pt x="416" y="458"/>
                    </a:lnTo>
                    <a:lnTo>
                      <a:pt x="439" y="492"/>
                    </a:lnTo>
                    <a:lnTo>
                      <a:pt x="439" y="506"/>
                    </a:lnTo>
                    <a:lnTo>
                      <a:pt x="456" y="520"/>
                    </a:lnTo>
                    <a:lnTo>
                      <a:pt x="478" y="524"/>
                    </a:lnTo>
                    <a:lnTo>
                      <a:pt x="488" y="520"/>
                    </a:lnTo>
                    <a:lnTo>
                      <a:pt x="484" y="511"/>
                    </a:lnTo>
                    <a:lnTo>
                      <a:pt x="484" y="498"/>
                    </a:lnTo>
                    <a:lnTo>
                      <a:pt x="503" y="473"/>
                    </a:lnTo>
                    <a:lnTo>
                      <a:pt x="520" y="463"/>
                    </a:lnTo>
                    <a:lnTo>
                      <a:pt x="526" y="449"/>
                    </a:lnTo>
                    <a:lnTo>
                      <a:pt x="561" y="444"/>
                    </a:lnTo>
                    <a:lnTo>
                      <a:pt x="575" y="449"/>
                    </a:lnTo>
                    <a:lnTo>
                      <a:pt x="590" y="444"/>
                    </a:lnTo>
                    <a:lnTo>
                      <a:pt x="607" y="458"/>
                    </a:lnTo>
                    <a:lnTo>
                      <a:pt x="613" y="454"/>
                    </a:lnTo>
                    <a:lnTo>
                      <a:pt x="616" y="458"/>
                    </a:lnTo>
                    <a:lnTo>
                      <a:pt x="626" y="449"/>
                    </a:lnTo>
                    <a:lnTo>
                      <a:pt x="607" y="437"/>
                    </a:lnTo>
                    <a:lnTo>
                      <a:pt x="630" y="437"/>
                    </a:lnTo>
                    <a:lnTo>
                      <a:pt x="639" y="432"/>
                    </a:lnTo>
                    <a:lnTo>
                      <a:pt x="662" y="437"/>
                    </a:lnTo>
                    <a:lnTo>
                      <a:pt x="681" y="432"/>
                    </a:lnTo>
                    <a:lnTo>
                      <a:pt x="707" y="444"/>
                    </a:lnTo>
                    <a:lnTo>
                      <a:pt x="720" y="437"/>
                    </a:lnTo>
                    <a:lnTo>
                      <a:pt x="732" y="440"/>
                    </a:lnTo>
                    <a:lnTo>
                      <a:pt x="732" y="449"/>
                    </a:lnTo>
                    <a:lnTo>
                      <a:pt x="749" y="463"/>
                    </a:lnTo>
                    <a:lnTo>
                      <a:pt x="749" y="498"/>
                    </a:lnTo>
                    <a:lnTo>
                      <a:pt x="766" y="534"/>
                    </a:lnTo>
                    <a:lnTo>
                      <a:pt x="771" y="534"/>
                    </a:lnTo>
                    <a:lnTo>
                      <a:pt x="785" y="543"/>
                    </a:lnTo>
                    <a:lnTo>
                      <a:pt x="794" y="529"/>
                    </a:lnTo>
                    <a:lnTo>
                      <a:pt x="794" y="506"/>
                    </a:lnTo>
                    <a:lnTo>
                      <a:pt x="785" y="482"/>
                    </a:lnTo>
                    <a:lnTo>
                      <a:pt x="790" y="473"/>
                    </a:lnTo>
                    <a:lnTo>
                      <a:pt x="781" y="458"/>
                    </a:lnTo>
                    <a:lnTo>
                      <a:pt x="771" y="423"/>
                    </a:lnTo>
                    <a:lnTo>
                      <a:pt x="790" y="383"/>
                    </a:lnTo>
                    <a:lnTo>
                      <a:pt x="813" y="357"/>
                    </a:lnTo>
                    <a:lnTo>
                      <a:pt x="862" y="322"/>
                    </a:lnTo>
                    <a:lnTo>
                      <a:pt x="853" y="317"/>
                    </a:lnTo>
                    <a:lnTo>
                      <a:pt x="858" y="309"/>
                    </a:lnTo>
                    <a:lnTo>
                      <a:pt x="868" y="305"/>
                    </a:lnTo>
                    <a:lnTo>
                      <a:pt x="853" y="295"/>
                    </a:lnTo>
                    <a:lnTo>
                      <a:pt x="858" y="281"/>
                    </a:lnTo>
                    <a:lnTo>
                      <a:pt x="853" y="258"/>
                    </a:lnTo>
                    <a:lnTo>
                      <a:pt x="858" y="253"/>
                    </a:lnTo>
                    <a:lnTo>
                      <a:pt x="872" y="281"/>
                    </a:lnTo>
                    <a:lnTo>
                      <a:pt x="881" y="267"/>
                    </a:lnTo>
                    <a:lnTo>
                      <a:pt x="877" y="248"/>
                    </a:lnTo>
                    <a:lnTo>
                      <a:pt x="885" y="248"/>
                    </a:lnTo>
                    <a:lnTo>
                      <a:pt x="894" y="253"/>
                    </a:lnTo>
                    <a:lnTo>
                      <a:pt x="913" y="217"/>
                    </a:lnTo>
                    <a:lnTo>
                      <a:pt x="945" y="206"/>
                    </a:lnTo>
                    <a:lnTo>
                      <a:pt x="951" y="211"/>
                    </a:lnTo>
                    <a:lnTo>
                      <a:pt x="955" y="203"/>
                    </a:lnTo>
                    <a:lnTo>
                      <a:pt x="968" y="206"/>
                    </a:lnTo>
                    <a:lnTo>
                      <a:pt x="972" y="203"/>
                    </a:lnTo>
                    <a:lnTo>
                      <a:pt x="962" y="187"/>
                    </a:lnTo>
                    <a:lnTo>
                      <a:pt x="962" y="178"/>
                    </a:lnTo>
                    <a:lnTo>
                      <a:pt x="991" y="146"/>
                    </a:lnTo>
                    <a:lnTo>
                      <a:pt x="1027" y="137"/>
                    </a:lnTo>
                    <a:lnTo>
                      <a:pt x="1032" y="118"/>
                    </a:lnTo>
                    <a:lnTo>
                      <a:pt x="1023" y="118"/>
                    </a:lnTo>
                    <a:lnTo>
                      <a:pt x="1019" y="107"/>
                    </a:lnTo>
                    <a:lnTo>
                      <a:pt x="1019" y="66"/>
                    </a:lnTo>
                    <a:lnTo>
                      <a:pt x="985" y="66"/>
                    </a:lnTo>
                    <a:lnTo>
                      <a:pt x="962" y="88"/>
                    </a:lnTo>
                    <a:lnTo>
                      <a:pt x="959" y="111"/>
                    </a:lnTo>
                    <a:lnTo>
                      <a:pt x="936" y="121"/>
                    </a:lnTo>
                    <a:lnTo>
                      <a:pt x="877" y="121"/>
                    </a:lnTo>
                    <a:lnTo>
                      <a:pt x="853" y="137"/>
                    </a:lnTo>
                    <a:lnTo>
                      <a:pt x="853" y="154"/>
                    </a:lnTo>
                    <a:lnTo>
                      <a:pt x="830" y="165"/>
                    </a:lnTo>
                    <a:lnTo>
                      <a:pt x="804" y="165"/>
                    </a:lnTo>
                    <a:lnTo>
                      <a:pt x="804" y="178"/>
                    </a:lnTo>
                    <a:lnTo>
                      <a:pt x="781" y="198"/>
                    </a:lnTo>
                    <a:lnTo>
                      <a:pt x="762" y="203"/>
                    </a:lnTo>
                    <a:lnTo>
                      <a:pt x="758" y="211"/>
                    </a:lnTo>
                    <a:lnTo>
                      <a:pt x="735" y="206"/>
                    </a:lnTo>
                    <a:lnTo>
                      <a:pt x="735" y="187"/>
                    </a:lnTo>
                    <a:lnTo>
                      <a:pt x="743" y="173"/>
                    </a:lnTo>
                    <a:lnTo>
                      <a:pt x="735" y="151"/>
                    </a:lnTo>
                    <a:lnTo>
                      <a:pt x="726" y="159"/>
                    </a:lnTo>
                    <a:lnTo>
                      <a:pt x="720" y="151"/>
                    </a:lnTo>
                    <a:lnTo>
                      <a:pt x="726" y="121"/>
                    </a:lnTo>
                    <a:lnTo>
                      <a:pt x="703" y="107"/>
                    </a:lnTo>
                    <a:lnTo>
                      <a:pt x="700" y="121"/>
                    </a:lnTo>
                    <a:lnTo>
                      <a:pt x="681" y="132"/>
                    </a:lnTo>
                    <a:lnTo>
                      <a:pt x="671" y="159"/>
                    </a:lnTo>
                    <a:lnTo>
                      <a:pt x="681" y="184"/>
                    </a:lnTo>
                    <a:lnTo>
                      <a:pt x="667" y="203"/>
                    </a:lnTo>
                    <a:lnTo>
                      <a:pt x="652" y="203"/>
                    </a:lnTo>
                    <a:lnTo>
                      <a:pt x="648" y="184"/>
                    </a:lnTo>
                    <a:lnTo>
                      <a:pt x="648" y="146"/>
                    </a:lnTo>
                    <a:lnTo>
                      <a:pt x="652" y="118"/>
                    </a:lnTo>
                    <a:lnTo>
                      <a:pt x="675" y="99"/>
                    </a:lnTo>
                    <a:lnTo>
                      <a:pt x="707" y="99"/>
                    </a:lnTo>
                    <a:lnTo>
                      <a:pt x="713" y="93"/>
                    </a:lnTo>
                    <a:lnTo>
                      <a:pt x="694" y="80"/>
                    </a:lnTo>
                    <a:lnTo>
                      <a:pt x="684" y="85"/>
                    </a:lnTo>
                    <a:lnTo>
                      <a:pt x="681" y="80"/>
                    </a:lnTo>
                    <a:lnTo>
                      <a:pt x="667" y="88"/>
                    </a:lnTo>
                    <a:lnTo>
                      <a:pt x="656" y="88"/>
                    </a:lnTo>
                    <a:lnTo>
                      <a:pt x="633" y="69"/>
                    </a:lnTo>
                    <a:lnTo>
                      <a:pt x="594" y="88"/>
                    </a:lnTo>
                    <a:lnTo>
                      <a:pt x="594" y="80"/>
                    </a:lnTo>
                    <a:lnTo>
                      <a:pt x="580" y="80"/>
                    </a:lnTo>
                    <a:lnTo>
                      <a:pt x="580" y="74"/>
                    </a:lnTo>
                    <a:lnTo>
                      <a:pt x="613" y="4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78" name="Freeform 209"/>
              <p:cNvSpPr>
                <a:spLocks/>
              </p:cNvSpPr>
              <p:nvPr/>
            </p:nvSpPr>
            <p:spPr bwMode="auto">
              <a:xfrm>
                <a:off x="4257" y="1680"/>
                <a:ext cx="1515" cy="766"/>
              </a:xfrm>
              <a:custGeom>
                <a:avLst/>
                <a:gdLst>
                  <a:gd name="T0" fmla="*/ 100 w 1515"/>
                  <a:gd name="T1" fmla="*/ 95 h 794"/>
                  <a:gd name="T2" fmla="*/ 0 w 1515"/>
                  <a:gd name="T3" fmla="*/ 338 h 794"/>
                  <a:gd name="T4" fmla="*/ 106 w 1515"/>
                  <a:gd name="T5" fmla="*/ 365 h 794"/>
                  <a:gd name="T6" fmla="*/ 195 w 1515"/>
                  <a:gd name="T7" fmla="*/ 450 h 794"/>
                  <a:gd name="T8" fmla="*/ 201 w 1515"/>
                  <a:gd name="T9" fmla="*/ 500 h 794"/>
                  <a:gd name="T10" fmla="*/ 229 w 1515"/>
                  <a:gd name="T11" fmla="*/ 513 h 794"/>
                  <a:gd name="T12" fmla="*/ 259 w 1515"/>
                  <a:gd name="T13" fmla="*/ 572 h 794"/>
                  <a:gd name="T14" fmla="*/ 810 w 1515"/>
                  <a:gd name="T15" fmla="*/ 593 h 794"/>
                  <a:gd name="T16" fmla="*/ 912 w 1515"/>
                  <a:gd name="T17" fmla="*/ 625 h 794"/>
                  <a:gd name="T18" fmla="*/ 1021 w 1515"/>
                  <a:gd name="T19" fmla="*/ 677 h 794"/>
                  <a:gd name="T20" fmla="*/ 1069 w 1515"/>
                  <a:gd name="T21" fmla="*/ 707 h 794"/>
                  <a:gd name="T22" fmla="*/ 1099 w 1515"/>
                  <a:gd name="T23" fmla="*/ 739 h 794"/>
                  <a:gd name="T24" fmla="*/ 1241 w 1515"/>
                  <a:gd name="T25" fmla="*/ 702 h 794"/>
                  <a:gd name="T26" fmla="*/ 1296 w 1515"/>
                  <a:gd name="T27" fmla="*/ 648 h 794"/>
                  <a:gd name="T28" fmla="*/ 1373 w 1515"/>
                  <a:gd name="T29" fmla="*/ 680 h 794"/>
                  <a:gd name="T30" fmla="*/ 1377 w 1515"/>
                  <a:gd name="T31" fmla="*/ 699 h 794"/>
                  <a:gd name="T32" fmla="*/ 1386 w 1515"/>
                  <a:gd name="T33" fmla="*/ 716 h 794"/>
                  <a:gd name="T34" fmla="*/ 1383 w 1515"/>
                  <a:gd name="T35" fmla="*/ 668 h 794"/>
                  <a:gd name="T36" fmla="*/ 1364 w 1515"/>
                  <a:gd name="T37" fmla="*/ 630 h 794"/>
                  <a:gd name="T38" fmla="*/ 1377 w 1515"/>
                  <a:gd name="T39" fmla="*/ 609 h 794"/>
                  <a:gd name="T40" fmla="*/ 1260 w 1515"/>
                  <a:gd name="T41" fmla="*/ 643 h 794"/>
                  <a:gd name="T42" fmla="*/ 1364 w 1515"/>
                  <a:gd name="T43" fmla="*/ 567 h 794"/>
                  <a:gd name="T44" fmla="*/ 1515 w 1515"/>
                  <a:gd name="T45" fmla="*/ 532 h 794"/>
                  <a:gd name="T46" fmla="*/ 1479 w 1515"/>
                  <a:gd name="T47" fmla="*/ 490 h 794"/>
                  <a:gd name="T48" fmla="*/ 1468 w 1515"/>
                  <a:gd name="T49" fmla="*/ 468 h 794"/>
                  <a:gd name="T50" fmla="*/ 1428 w 1515"/>
                  <a:gd name="T51" fmla="*/ 447 h 794"/>
                  <a:gd name="T52" fmla="*/ 1413 w 1515"/>
                  <a:gd name="T53" fmla="*/ 404 h 794"/>
                  <a:gd name="T54" fmla="*/ 1350 w 1515"/>
                  <a:gd name="T55" fmla="*/ 356 h 794"/>
                  <a:gd name="T56" fmla="*/ 1277 w 1515"/>
                  <a:gd name="T57" fmla="*/ 374 h 794"/>
                  <a:gd name="T58" fmla="*/ 1218 w 1515"/>
                  <a:gd name="T59" fmla="*/ 283 h 794"/>
                  <a:gd name="T60" fmla="*/ 1159 w 1515"/>
                  <a:gd name="T61" fmla="*/ 274 h 794"/>
                  <a:gd name="T62" fmla="*/ 1125 w 1515"/>
                  <a:gd name="T63" fmla="*/ 319 h 794"/>
                  <a:gd name="T64" fmla="*/ 1140 w 1515"/>
                  <a:gd name="T65" fmla="*/ 397 h 794"/>
                  <a:gd name="T66" fmla="*/ 1099 w 1515"/>
                  <a:gd name="T67" fmla="*/ 532 h 794"/>
                  <a:gd name="T68" fmla="*/ 1076 w 1515"/>
                  <a:gd name="T69" fmla="*/ 536 h 794"/>
                  <a:gd name="T70" fmla="*/ 1048 w 1515"/>
                  <a:gd name="T71" fmla="*/ 468 h 794"/>
                  <a:gd name="T72" fmla="*/ 927 w 1515"/>
                  <a:gd name="T73" fmla="*/ 423 h 794"/>
                  <a:gd name="T74" fmla="*/ 862 w 1515"/>
                  <a:gd name="T75" fmla="*/ 383 h 794"/>
                  <a:gd name="T76" fmla="*/ 853 w 1515"/>
                  <a:gd name="T77" fmla="*/ 287 h 794"/>
                  <a:gd name="T78" fmla="*/ 898 w 1515"/>
                  <a:gd name="T79" fmla="*/ 247 h 794"/>
                  <a:gd name="T80" fmla="*/ 940 w 1515"/>
                  <a:gd name="T81" fmla="*/ 226 h 794"/>
                  <a:gd name="T82" fmla="*/ 1027 w 1515"/>
                  <a:gd name="T83" fmla="*/ 162 h 794"/>
                  <a:gd name="T84" fmla="*/ 1044 w 1515"/>
                  <a:gd name="T85" fmla="*/ 107 h 794"/>
                  <a:gd name="T86" fmla="*/ 1048 w 1515"/>
                  <a:gd name="T87" fmla="*/ 80 h 794"/>
                  <a:gd name="T88" fmla="*/ 1004 w 1515"/>
                  <a:gd name="T89" fmla="*/ 95 h 794"/>
                  <a:gd name="T90" fmla="*/ 972 w 1515"/>
                  <a:gd name="T91" fmla="*/ 135 h 794"/>
                  <a:gd name="T92" fmla="*/ 927 w 1515"/>
                  <a:gd name="T93" fmla="*/ 101 h 794"/>
                  <a:gd name="T94" fmla="*/ 879 w 1515"/>
                  <a:gd name="T95" fmla="*/ 71 h 794"/>
                  <a:gd name="T96" fmla="*/ 853 w 1515"/>
                  <a:gd name="T97" fmla="*/ 13 h 794"/>
                  <a:gd name="T98" fmla="*/ 811 w 1515"/>
                  <a:gd name="T99" fmla="*/ 8 h 794"/>
                  <a:gd name="T100" fmla="*/ 798 w 1515"/>
                  <a:gd name="T101" fmla="*/ 58 h 794"/>
                  <a:gd name="T102" fmla="*/ 847 w 1515"/>
                  <a:gd name="T103" fmla="*/ 101 h 794"/>
                  <a:gd name="T104" fmla="*/ 775 w 1515"/>
                  <a:gd name="T105" fmla="*/ 107 h 794"/>
                  <a:gd name="T106" fmla="*/ 730 w 1515"/>
                  <a:gd name="T107" fmla="*/ 120 h 794"/>
                  <a:gd name="T108" fmla="*/ 656 w 1515"/>
                  <a:gd name="T109" fmla="*/ 107 h 794"/>
                  <a:gd name="T110" fmla="*/ 601 w 1515"/>
                  <a:gd name="T111" fmla="*/ 130 h 794"/>
                  <a:gd name="T112" fmla="*/ 552 w 1515"/>
                  <a:gd name="T113" fmla="*/ 115 h 794"/>
                  <a:gd name="T114" fmla="*/ 479 w 1515"/>
                  <a:gd name="T115" fmla="*/ 107 h 794"/>
                  <a:gd name="T116" fmla="*/ 333 w 1515"/>
                  <a:gd name="T117" fmla="*/ 58 h 794"/>
                  <a:gd name="T118" fmla="*/ 274 w 1515"/>
                  <a:gd name="T119" fmla="*/ 76 h 794"/>
                  <a:gd name="T120" fmla="*/ 219 w 1515"/>
                  <a:gd name="T121" fmla="*/ 63 h 794"/>
                  <a:gd name="T122" fmla="*/ 155 w 1515"/>
                  <a:gd name="T123" fmla="*/ 80 h 79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515" h="794">
                    <a:moveTo>
                      <a:pt x="165" y="74"/>
                    </a:moveTo>
                    <a:lnTo>
                      <a:pt x="149" y="69"/>
                    </a:lnTo>
                    <a:lnTo>
                      <a:pt x="117" y="98"/>
                    </a:lnTo>
                    <a:lnTo>
                      <a:pt x="110" y="93"/>
                    </a:lnTo>
                    <a:lnTo>
                      <a:pt x="100" y="98"/>
                    </a:lnTo>
                    <a:lnTo>
                      <a:pt x="87" y="93"/>
                    </a:lnTo>
                    <a:lnTo>
                      <a:pt x="62" y="93"/>
                    </a:lnTo>
                    <a:lnTo>
                      <a:pt x="19" y="69"/>
                    </a:lnTo>
                    <a:lnTo>
                      <a:pt x="0" y="69"/>
                    </a:lnTo>
                    <a:lnTo>
                      <a:pt x="0" y="350"/>
                    </a:lnTo>
                    <a:lnTo>
                      <a:pt x="36" y="353"/>
                    </a:lnTo>
                    <a:lnTo>
                      <a:pt x="74" y="383"/>
                    </a:lnTo>
                    <a:lnTo>
                      <a:pt x="106" y="364"/>
                    </a:lnTo>
                    <a:lnTo>
                      <a:pt x="110" y="372"/>
                    </a:lnTo>
                    <a:lnTo>
                      <a:pt x="106" y="378"/>
                    </a:lnTo>
                    <a:lnTo>
                      <a:pt x="138" y="402"/>
                    </a:lnTo>
                    <a:lnTo>
                      <a:pt x="146" y="402"/>
                    </a:lnTo>
                    <a:lnTo>
                      <a:pt x="149" y="419"/>
                    </a:lnTo>
                    <a:lnTo>
                      <a:pt x="174" y="457"/>
                    </a:lnTo>
                    <a:lnTo>
                      <a:pt x="195" y="466"/>
                    </a:lnTo>
                    <a:lnTo>
                      <a:pt x="195" y="480"/>
                    </a:lnTo>
                    <a:lnTo>
                      <a:pt x="204" y="490"/>
                    </a:lnTo>
                    <a:lnTo>
                      <a:pt x="195" y="508"/>
                    </a:lnTo>
                    <a:lnTo>
                      <a:pt x="204" y="513"/>
                    </a:lnTo>
                    <a:lnTo>
                      <a:pt x="201" y="518"/>
                    </a:lnTo>
                    <a:lnTo>
                      <a:pt x="216" y="522"/>
                    </a:lnTo>
                    <a:lnTo>
                      <a:pt x="219" y="518"/>
                    </a:lnTo>
                    <a:lnTo>
                      <a:pt x="223" y="522"/>
                    </a:lnTo>
                    <a:lnTo>
                      <a:pt x="233" y="518"/>
                    </a:lnTo>
                    <a:lnTo>
                      <a:pt x="229" y="532"/>
                    </a:lnTo>
                    <a:lnTo>
                      <a:pt x="219" y="542"/>
                    </a:lnTo>
                    <a:lnTo>
                      <a:pt x="236" y="556"/>
                    </a:lnTo>
                    <a:lnTo>
                      <a:pt x="242" y="579"/>
                    </a:lnTo>
                    <a:lnTo>
                      <a:pt x="259" y="582"/>
                    </a:lnTo>
                    <a:lnTo>
                      <a:pt x="259" y="593"/>
                    </a:lnTo>
                    <a:lnTo>
                      <a:pt x="288" y="593"/>
                    </a:lnTo>
                    <a:lnTo>
                      <a:pt x="323" y="626"/>
                    </a:lnTo>
                    <a:lnTo>
                      <a:pt x="804" y="626"/>
                    </a:lnTo>
                    <a:lnTo>
                      <a:pt x="810" y="617"/>
                    </a:lnTo>
                    <a:lnTo>
                      <a:pt x="810" y="615"/>
                    </a:lnTo>
                    <a:lnTo>
                      <a:pt x="821" y="626"/>
                    </a:lnTo>
                    <a:lnTo>
                      <a:pt x="844" y="631"/>
                    </a:lnTo>
                    <a:lnTo>
                      <a:pt x="876" y="645"/>
                    </a:lnTo>
                    <a:lnTo>
                      <a:pt x="898" y="645"/>
                    </a:lnTo>
                    <a:lnTo>
                      <a:pt x="912" y="648"/>
                    </a:lnTo>
                    <a:lnTo>
                      <a:pt x="921" y="631"/>
                    </a:lnTo>
                    <a:lnTo>
                      <a:pt x="946" y="622"/>
                    </a:lnTo>
                    <a:lnTo>
                      <a:pt x="999" y="648"/>
                    </a:lnTo>
                    <a:lnTo>
                      <a:pt x="1012" y="692"/>
                    </a:lnTo>
                    <a:lnTo>
                      <a:pt x="1021" y="702"/>
                    </a:lnTo>
                    <a:lnTo>
                      <a:pt x="1040" y="692"/>
                    </a:lnTo>
                    <a:lnTo>
                      <a:pt x="1069" y="702"/>
                    </a:lnTo>
                    <a:lnTo>
                      <a:pt x="1091" y="728"/>
                    </a:lnTo>
                    <a:lnTo>
                      <a:pt x="1072" y="738"/>
                    </a:lnTo>
                    <a:lnTo>
                      <a:pt x="1069" y="733"/>
                    </a:lnTo>
                    <a:lnTo>
                      <a:pt x="1040" y="794"/>
                    </a:lnTo>
                    <a:lnTo>
                      <a:pt x="1069" y="785"/>
                    </a:lnTo>
                    <a:lnTo>
                      <a:pt x="1080" y="785"/>
                    </a:lnTo>
                    <a:lnTo>
                      <a:pt x="1099" y="777"/>
                    </a:lnTo>
                    <a:lnTo>
                      <a:pt x="1099" y="766"/>
                    </a:lnTo>
                    <a:lnTo>
                      <a:pt x="1091" y="766"/>
                    </a:lnTo>
                    <a:lnTo>
                      <a:pt x="1114" y="752"/>
                    </a:lnTo>
                    <a:lnTo>
                      <a:pt x="1125" y="752"/>
                    </a:lnTo>
                    <a:lnTo>
                      <a:pt x="1182" y="728"/>
                    </a:lnTo>
                    <a:lnTo>
                      <a:pt x="1241" y="728"/>
                    </a:lnTo>
                    <a:lnTo>
                      <a:pt x="1244" y="719"/>
                    </a:lnTo>
                    <a:lnTo>
                      <a:pt x="1260" y="719"/>
                    </a:lnTo>
                    <a:lnTo>
                      <a:pt x="1263" y="697"/>
                    </a:lnTo>
                    <a:lnTo>
                      <a:pt x="1277" y="676"/>
                    </a:lnTo>
                    <a:lnTo>
                      <a:pt x="1296" y="672"/>
                    </a:lnTo>
                    <a:lnTo>
                      <a:pt x="1320" y="672"/>
                    </a:lnTo>
                    <a:lnTo>
                      <a:pt x="1320" y="719"/>
                    </a:lnTo>
                    <a:lnTo>
                      <a:pt x="1331" y="725"/>
                    </a:lnTo>
                    <a:lnTo>
                      <a:pt x="1360" y="725"/>
                    </a:lnTo>
                    <a:lnTo>
                      <a:pt x="1373" y="705"/>
                    </a:lnTo>
                    <a:lnTo>
                      <a:pt x="1377" y="725"/>
                    </a:lnTo>
                    <a:lnTo>
                      <a:pt x="1386" y="725"/>
                    </a:lnTo>
                    <a:lnTo>
                      <a:pt x="1386" y="728"/>
                    </a:lnTo>
                    <a:lnTo>
                      <a:pt x="1383" y="728"/>
                    </a:lnTo>
                    <a:lnTo>
                      <a:pt x="1377" y="725"/>
                    </a:lnTo>
                    <a:lnTo>
                      <a:pt x="1373" y="733"/>
                    </a:lnTo>
                    <a:lnTo>
                      <a:pt x="1354" y="733"/>
                    </a:lnTo>
                    <a:lnTo>
                      <a:pt x="1350" y="747"/>
                    </a:lnTo>
                    <a:lnTo>
                      <a:pt x="1360" y="761"/>
                    </a:lnTo>
                    <a:lnTo>
                      <a:pt x="1386" y="742"/>
                    </a:lnTo>
                    <a:lnTo>
                      <a:pt x="1432" y="725"/>
                    </a:lnTo>
                    <a:lnTo>
                      <a:pt x="1418" y="711"/>
                    </a:lnTo>
                    <a:lnTo>
                      <a:pt x="1409" y="714"/>
                    </a:lnTo>
                    <a:lnTo>
                      <a:pt x="1386" y="705"/>
                    </a:lnTo>
                    <a:lnTo>
                      <a:pt x="1383" y="692"/>
                    </a:lnTo>
                    <a:lnTo>
                      <a:pt x="1373" y="692"/>
                    </a:lnTo>
                    <a:lnTo>
                      <a:pt x="1373" y="681"/>
                    </a:lnTo>
                    <a:lnTo>
                      <a:pt x="1364" y="667"/>
                    </a:lnTo>
                    <a:lnTo>
                      <a:pt x="1369" y="659"/>
                    </a:lnTo>
                    <a:lnTo>
                      <a:pt x="1364" y="653"/>
                    </a:lnTo>
                    <a:lnTo>
                      <a:pt x="1360" y="659"/>
                    </a:lnTo>
                    <a:lnTo>
                      <a:pt x="1337" y="645"/>
                    </a:lnTo>
                    <a:lnTo>
                      <a:pt x="1350" y="645"/>
                    </a:lnTo>
                    <a:lnTo>
                      <a:pt x="1360" y="648"/>
                    </a:lnTo>
                    <a:lnTo>
                      <a:pt x="1377" y="631"/>
                    </a:lnTo>
                    <a:lnTo>
                      <a:pt x="1360" y="617"/>
                    </a:lnTo>
                    <a:lnTo>
                      <a:pt x="1337" y="617"/>
                    </a:lnTo>
                    <a:lnTo>
                      <a:pt x="1299" y="640"/>
                    </a:lnTo>
                    <a:lnTo>
                      <a:pt x="1260" y="681"/>
                    </a:lnTo>
                    <a:lnTo>
                      <a:pt x="1260" y="667"/>
                    </a:lnTo>
                    <a:lnTo>
                      <a:pt x="1296" y="617"/>
                    </a:lnTo>
                    <a:lnTo>
                      <a:pt x="1314" y="612"/>
                    </a:lnTo>
                    <a:lnTo>
                      <a:pt x="1337" y="593"/>
                    </a:lnTo>
                    <a:lnTo>
                      <a:pt x="1354" y="593"/>
                    </a:lnTo>
                    <a:lnTo>
                      <a:pt x="1364" y="588"/>
                    </a:lnTo>
                    <a:lnTo>
                      <a:pt x="1392" y="593"/>
                    </a:lnTo>
                    <a:lnTo>
                      <a:pt x="1401" y="588"/>
                    </a:lnTo>
                    <a:lnTo>
                      <a:pt x="1456" y="593"/>
                    </a:lnTo>
                    <a:lnTo>
                      <a:pt x="1464" y="575"/>
                    </a:lnTo>
                    <a:lnTo>
                      <a:pt x="1515" y="551"/>
                    </a:lnTo>
                    <a:lnTo>
                      <a:pt x="1511" y="542"/>
                    </a:lnTo>
                    <a:lnTo>
                      <a:pt x="1511" y="527"/>
                    </a:lnTo>
                    <a:lnTo>
                      <a:pt x="1496" y="518"/>
                    </a:lnTo>
                    <a:lnTo>
                      <a:pt x="1492" y="522"/>
                    </a:lnTo>
                    <a:lnTo>
                      <a:pt x="1479" y="508"/>
                    </a:lnTo>
                    <a:lnTo>
                      <a:pt x="1445" y="527"/>
                    </a:lnTo>
                    <a:lnTo>
                      <a:pt x="1445" y="518"/>
                    </a:lnTo>
                    <a:lnTo>
                      <a:pt x="1483" y="504"/>
                    </a:lnTo>
                    <a:lnTo>
                      <a:pt x="1468" y="499"/>
                    </a:lnTo>
                    <a:lnTo>
                      <a:pt x="1468" y="485"/>
                    </a:lnTo>
                    <a:lnTo>
                      <a:pt x="1456" y="485"/>
                    </a:lnTo>
                    <a:lnTo>
                      <a:pt x="1445" y="490"/>
                    </a:lnTo>
                    <a:lnTo>
                      <a:pt x="1441" y="471"/>
                    </a:lnTo>
                    <a:lnTo>
                      <a:pt x="1428" y="471"/>
                    </a:lnTo>
                    <a:lnTo>
                      <a:pt x="1428" y="463"/>
                    </a:lnTo>
                    <a:lnTo>
                      <a:pt x="1413" y="463"/>
                    </a:lnTo>
                    <a:lnTo>
                      <a:pt x="1413" y="447"/>
                    </a:lnTo>
                    <a:lnTo>
                      <a:pt x="1418" y="433"/>
                    </a:lnTo>
                    <a:lnTo>
                      <a:pt x="1409" y="424"/>
                    </a:lnTo>
                    <a:lnTo>
                      <a:pt x="1413" y="419"/>
                    </a:lnTo>
                    <a:lnTo>
                      <a:pt x="1401" y="411"/>
                    </a:lnTo>
                    <a:lnTo>
                      <a:pt x="1401" y="397"/>
                    </a:lnTo>
                    <a:lnTo>
                      <a:pt x="1377" y="369"/>
                    </a:lnTo>
                    <a:lnTo>
                      <a:pt x="1377" y="359"/>
                    </a:lnTo>
                    <a:lnTo>
                      <a:pt x="1350" y="369"/>
                    </a:lnTo>
                    <a:lnTo>
                      <a:pt x="1354" y="378"/>
                    </a:lnTo>
                    <a:lnTo>
                      <a:pt x="1350" y="388"/>
                    </a:lnTo>
                    <a:lnTo>
                      <a:pt x="1309" y="405"/>
                    </a:lnTo>
                    <a:lnTo>
                      <a:pt x="1292" y="388"/>
                    </a:lnTo>
                    <a:lnTo>
                      <a:pt x="1277" y="388"/>
                    </a:lnTo>
                    <a:lnTo>
                      <a:pt x="1273" y="350"/>
                    </a:lnTo>
                    <a:lnTo>
                      <a:pt x="1260" y="327"/>
                    </a:lnTo>
                    <a:lnTo>
                      <a:pt x="1250" y="327"/>
                    </a:lnTo>
                    <a:lnTo>
                      <a:pt x="1233" y="317"/>
                    </a:lnTo>
                    <a:lnTo>
                      <a:pt x="1218" y="293"/>
                    </a:lnTo>
                    <a:lnTo>
                      <a:pt x="1212" y="298"/>
                    </a:lnTo>
                    <a:lnTo>
                      <a:pt x="1190" y="275"/>
                    </a:lnTo>
                    <a:lnTo>
                      <a:pt x="1182" y="289"/>
                    </a:lnTo>
                    <a:lnTo>
                      <a:pt x="1163" y="279"/>
                    </a:lnTo>
                    <a:lnTo>
                      <a:pt x="1159" y="284"/>
                    </a:lnTo>
                    <a:lnTo>
                      <a:pt x="1131" y="270"/>
                    </a:lnTo>
                    <a:lnTo>
                      <a:pt x="1108" y="289"/>
                    </a:lnTo>
                    <a:lnTo>
                      <a:pt x="1125" y="303"/>
                    </a:lnTo>
                    <a:lnTo>
                      <a:pt x="1114" y="322"/>
                    </a:lnTo>
                    <a:lnTo>
                      <a:pt x="1125" y="331"/>
                    </a:lnTo>
                    <a:lnTo>
                      <a:pt x="1122" y="378"/>
                    </a:lnTo>
                    <a:lnTo>
                      <a:pt x="1108" y="378"/>
                    </a:lnTo>
                    <a:lnTo>
                      <a:pt x="1108" y="388"/>
                    </a:lnTo>
                    <a:lnTo>
                      <a:pt x="1135" y="402"/>
                    </a:lnTo>
                    <a:lnTo>
                      <a:pt x="1140" y="411"/>
                    </a:lnTo>
                    <a:lnTo>
                      <a:pt x="1140" y="444"/>
                    </a:lnTo>
                    <a:lnTo>
                      <a:pt x="1118" y="480"/>
                    </a:lnTo>
                    <a:lnTo>
                      <a:pt x="1095" y="485"/>
                    </a:lnTo>
                    <a:lnTo>
                      <a:pt x="1114" y="542"/>
                    </a:lnTo>
                    <a:lnTo>
                      <a:pt x="1099" y="551"/>
                    </a:lnTo>
                    <a:lnTo>
                      <a:pt x="1108" y="560"/>
                    </a:lnTo>
                    <a:lnTo>
                      <a:pt x="1091" y="560"/>
                    </a:lnTo>
                    <a:lnTo>
                      <a:pt x="1091" y="570"/>
                    </a:lnTo>
                    <a:lnTo>
                      <a:pt x="1076" y="565"/>
                    </a:lnTo>
                    <a:lnTo>
                      <a:pt x="1076" y="556"/>
                    </a:lnTo>
                    <a:lnTo>
                      <a:pt x="1059" y="542"/>
                    </a:lnTo>
                    <a:lnTo>
                      <a:pt x="1048" y="518"/>
                    </a:lnTo>
                    <a:lnTo>
                      <a:pt x="1053" y="508"/>
                    </a:lnTo>
                    <a:lnTo>
                      <a:pt x="1040" y="496"/>
                    </a:lnTo>
                    <a:lnTo>
                      <a:pt x="1048" y="485"/>
                    </a:lnTo>
                    <a:lnTo>
                      <a:pt x="1027" y="471"/>
                    </a:lnTo>
                    <a:lnTo>
                      <a:pt x="993" y="471"/>
                    </a:lnTo>
                    <a:lnTo>
                      <a:pt x="955" y="457"/>
                    </a:lnTo>
                    <a:lnTo>
                      <a:pt x="934" y="438"/>
                    </a:lnTo>
                    <a:lnTo>
                      <a:pt x="927" y="438"/>
                    </a:lnTo>
                    <a:lnTo>
                      <a:pt x="895" y="424"/>
                    </a:lnTo>
                    <a:lnTo>
                      <a:pt x="872" y="424"/>
                    </a:lnTo>
                    <a:lnTo>
                      <a:pt x="862" y="430"/>
                    </a:lnTo>
                    <a:lnTo>
                      <a:pt x="868" y="414"/>
                    </a:lnTo>
                    <a:lnTo>
                      <a:pt x="862" y="397"/>
                    </a:lnTo>
                    <a:lnTo>
                      <a:pt x="847" y="388"/>
                    </a:lnTo>
                    <a:lnTo>
                      <a:pt x="836" y="397"/>
                    </a:lnTo>
                    <a:lnTo>
                      <a:pt x="827" y="378"/>
                    </a:lnTo>
                    <a:lnTo>
                      <a:pt x="827" y="359"/>
                    </a:lnTo>
                    <a:lnTo>
                      <a:pt x="853" y="298"/>
                    </a:lnTo>
                    <a:lnTo>
                      <a:pt x="868" y="279"/>
                    </a:lnTo>
                    <a:lnTo>
                      <a:pt x="876" y="279"/>
                    </a:lnTo>
                    <a:lnTo>
                      <a:pt x="876" y="270"/>
                    </a:lnTo>
                    <a:lnTo>
                      <a:pt x="891" y="270"/>
                    </a:lnTo>
                    <a:lnTo>
                      <a:pt x="898" y="256"/>
                    </a:lnTo>
                    <a:lnTo>
                      <a:pt x="891" y="242"/>
                    </a:lnTo>
                    <a:lnTo>
                      <a:pt x="912" y="242"/>
                    </a:lnTo>
                    <a:lnTo>
                      <a:pt x="912" y="234"/>
                    </a:lnTo>
                    <a:lnTo>
                      <a:pt x="921" y="223"/>
                    </a:lnTo>
                    <a:lnTo>
                      <a:pt x="940" y="234"/>
                    </a:lnTo>
                    <a:lnTo>
                      <a:pt x="985" y="171"/>
                    </a:lnTo>
                    <a:lnTo>
                      <a:pt x="976" y="163"/>
                    </a:lnTo>
                    <a:lnTo>
                      <a:pt x="999" y="163"/>
                    </a:lnTo>
                    <a:lnTo>
                      <a:pt x="1021" y="171"/>
                    </a:lnTo>
                    <a:lnTo>
                      <a:pt x="1027" y="168"/>
                    </a:lnTo>
                    <a:lnTo>
                      <a:pt x="1021" y="159"/>
                    </a:lnTo>
                    <a:lnTo>
                      <a:pt x="1033" y="163"/>
                    </a:lnTo>
                    <a:lnTo>
                      <a:pt x="1059" y="149"/>
                    </a:lnTo>
                    <a:lnTo>
                      <a:pt x="1063" y="130"/>
                    </a:lnTo>
                    <a:lnTo>
                      <a:pt x="1044" y="111"/>
                    </a:lnTo>
                    <a:lnTo>
                      <a:pt x="1063" y="98"/>
                    </a:lnTo>
                    <a:lnTo>
                      <a:pt x="1059" y="93"/>
                    </a:lnTo>
                    <a:lnTo>
                      <a:pt x="1063" y="88"/>
                    </a:lnTo>
                    <a:lnTo>
                      <a:pt x="1053" y="79"/>
                    </a:lnTo>
                    <a:lnTo>
                      <a:pt x="1048" y="83"/>
                    </a:lnTo>
                    <a:lnTo>
                      <a:pt x="1048" y="69"/>
                    </a:lnTo>
                    <a:lnTo>
                      <a:pt x="1033" y="69"/>
                    </a:lnTo>
                    <a:lnTo>
                      <a:pt x="1018" y="65"/>
                    </a:lnTo>
                    <a:lnTo>
                      <a:pt x="999" y="79"/>
                    </a:lnTo>
                    <a:lnTo>
                      <a:pt x="1004" y="98"/>
                    </a:lnTo>
                    <a:lnTo>
                      <a:pt x="985" y="124"/>
                    </a:lnTo>
                    <a:lnTo>
                      <a:pt x="982" y="119"/>
                    </a:lnTo>
                    <a:lnTo>
                      <a:pt x="976" y="130"/>
                    </a:lnTo>
                    <a:lnTo>
                      <a:pt x="982" y="140"/>
                    </a:lnTo>
                    <a:lnTo>
                      <a:pt x="972" y="140"/>
                    </a:lnTo>
                    <a:lnTo>
                      <a:pt x="966" y="144"/>
                    </a:lnTo>
                    <a:lnTo>
                      <a:pt x="949" y="119"/>
                    </a:lnTo>
                    <a:lnTo>
                      <a:pt x="949" y="98"/>
                    </a:lnTo>
                    <a:lnTo>
                      <a:pt x="931" y="83"/>
                    </a:lnTo>
                    <a:lnTo>
                      <a:pt x="927" y="105"/>
                    </a:lnTo>
                    <a:lnTo>
                      <a:pt x="912" y="116"/>
                    </a:lnTo>
                    <a:lnTo>
                      <a:pt x="898" y="83"/>
                    </a:lnTo>
                    <a:lnTo>
                      <a:pt x="902" y="74"/>
                    </a:lnTo>
                    <a:lnTo>
                      <a:pt x="891" y="69"/>
                    </a:lnTo>
                    <a:lnTo>
                      <a:pt x="879" y="74"/>
                    </a:lnTo>
                    <a:lnTo>
                      <a:pt x="872" y="69"/>
                    </a:lnTo>
                    <a:lnTo>
                      <a:pt x="879" y="50"/>
                    </a:lnTo>
                    <a:lnTo>
                      <a:pt x="868" y="31"/>
                    </a:lnTo>
                    <a:lnTo>
                      <a:pt x="868" y="22"/>
                    </a:lnTo>
                    <a:lnTo>
                      <a:pt x="853" y="13"/>
                    </a:lnTo>
                    <a:lnTo>
                      <a:pt x="844" y="0"/>
                    </a:lnTo>
                    <a:lnTo>
                      <a:pt x="836" y="8"/>
                    </a:lnTo>
                    <a:lnTo>
                      <a:pt x="830" y="0"/>
                    </a:lnTo>
                    <a:lnTo>
                      <a:pt x="821" y="0"/>
                    </a:lnTo>
                    <a:lnTo>
                      <a:pt x="811" y="8"/>
                    </a:lnTo>
                    <a:lnTo>
                      <a:pt x="817" y="17"/>
                    </a:lnTo>
                    <a:lnTo>
                      <a:pt x="804" y="17"/>
                    </a:lnTo>
                    <a:lnTo>
                      <a:pt x="794" y="31"/>
                    </a:lnTo>
                    <a:lnTo>
                      <a:pt x="804" y="36"/>
                    </a:lnTo>
                    <a:lnTo>
                      <a:pt x="798" y="60"/>
                    </a:lnTo>
                    <a:lnTo>
                      <a:pt x="840" y="79"/>
                    </a:lnTo>
                    <a:lnTo>
                      <a:pt x="847" y="74"/>
                    </a:lnTo>
                    <a:lnTo>
                      <a:pt x="853" y="79"/>
                    </a:lnTo>
                    <a:lnTo>
                      <a:pt x="840" y="93"/>
                    </a:lnTo>
                    <a:lnTo>
                      <a:pt x="847" y="105"/>
                    </a:lnTo>
                    <a:lnTo>
                      <a:pt x="817" y="130"/>
                    </a:lnTo>
                    <a:lnTo>
                      <a:pt x="817" y="149"/>
                    </a:lnTo>
                    <a:lnTo>
                      <a:pt x="798" y="144"/>
                    </a:lnTo>
                    <a:lnTo>
                      <a:pt x="798" y="124"/>
                    </a:lnTo>
                    <a:lnTo>
                      <a:pt x="775" y="111"/>
                    </a:lnTo>
                    <a:lnTo>
                      <a:pt x="760" y="111"/>
                    </a:lnTo>
                    <a:lnTo>
                      <a:pt x="757" y="116"/>
                    </a:lnTo>
                    <a:lnTo>
                      <a:pt x="760" y="124"/>
                    </a:lnTo>
                    <a:lnTo>
                      <a:pt x="755" y="130"/>
                    </a:lnTo>
                    <a:lnTo>
                      <a:pt x="730" y="124"/>
                    </a:lnTo>
                    <a:lnTo>
                      <a:pt x="694" y="130"/>
                    </a:lnTo>
                    <a:lnTo>
                      <a:pt x="679" y="116"/>
                    </a:lnTo>
                    <a:lnTo>
                      <a:pt x="668" y="116"/>
                    </a:lnTo>
                    <a:lnTo>
                      <a:pt x="656" y="119"/>
                    </a:lnTo>
                    <a:lnTo>
                      <a:pt x="656" y="111"/>
                    </a:lnTo>
                    <a:lnTo>
                      <a:pt x="647" y="111"/>
                    </a:lnTo>
                    <a:lnTo>
                      <a:pt x="639" y="102"/>
                    </a:lnTo>
                    <a:lnTo>
                      <a:pt x="634" y="119"/>
                    </a:lnTo>
                    <a:lnTo>
                      <a:pt x="601" y="119"/>
                    </a:lnTo>
                    <a:lnTo>
                      <a:pt x="601" y="135"/>
                    </a:lnTo>
                    <a:lnTo>
                      <a:pt x="613" y="154"/>
                    </a:lnTo>
                    <a:lnTo>
                      <a:pt x="601" y="159"/>
                    </a:lnTo>
                    <a:lnTo>
                      <a:pt x="588" y="130"/>
                    </a:lnTo>
                    <a:lnTo>
                      <a:pt x="569" y="130"/>
                    </a:lnTo>
                    <a:lnTo>
                      <a:pt x="552" y="119"/>
                    </a:lnTo>
                    <a:lnTo>
                      <a:pt x="533" y="130"/>
                    </a:lnTo>
                    <a:lnTo>
                      <a:pt x="465" y="130"/>
                    </a:lnTo>
                    <a:lnTo>
                      <a:pt x="465" y="119"/>
                    </a:lnTo>
                    <a:lnTo>
                      <a:pt x="471" y="111"/>
                    </a:lnTo>
                    <a:lnTo>
                      <a:pt x="479" y="111"/>
                    </a:lnTo>
                    <a:lnTo>
                      <a:pt x="482" y="105"/>
                    </a:lnTo>
                    <a:lnTo>
                      <a:pt x="446" y="88"/>
                    </a:lnTo>
                    <a:lnTo>
                      <a:pt x="446" y="98"/>
                    </a:lnTo>
                    <a:lnTo>
                      <a:pt x="416" y="93"/>
                    </a:lnTo>
                    <a:lnTo>
                      <a:pt x="333" y="60"/>
                    </a:lnTo>
                    <a:lnTo>
                      <a:pt x="323" y="74"/>
                    </a:lnTo>
                    <a:lnTo>
                      <a:pt x="310" y="74"/>
                    </a:lnTo>
                    <a:lnTo>
                      <a:pt x="303" y="55"/>
                    </a:lnTo>
                    <a:lnTo>
                      <a:pt x="288" y="74"/>
                    </a:lnTo>
                    <a:lnTo>
                      <a:pt x="274" y="79"/>
                    </a:lnTo>
                    <a:lnTo>
                      <a:pt x="255" y="65"/>
                    </a:lnTo>
                    <a:lnTo>
                      <a:pt x="255" y="50"/>
                    </a:lnTo>
                    <a:lnTo>
                      <a:pt x="242" y="39"/>
                    </a:lnTo>
                    <a:lnTo>
                      <a:pt x="229" y="65"/>
                    </a:lnTo>
                    <a:lnTo>
                      <a:pt x="219" y="65"/>
                    </a:lnTo>
                    <a:lnTo>
                      <a:pt x="210" y="60"/>
                    </a:lnTo>
                    <a:lnTo>
                      <a:pt x="187" y="79"/>
                    </a:lnTo>
                    <a:lnTo>
                      <a:pt x="178" y="74"/>
                    </a:lnTo>
                    <a:lnTo>
                      <a:pt x="155" y="88"/>
                    </a:lnTo>
                    <a:lnTo>
                      <a:pt x="155" y="83"/>
                    </a:lnTo>
                    <a:lnTo>
                      <a:pt x="165" y="74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79" name="Freeform 210"/>
              <p:cNvSpPr>
                <a:spLocks/>
              </p:cNvSpPr>
              <p:nvPr/>
            </p:nvSpPr>
            <p:spPr bwMode="auto">
              <a:xfrm>
                <a:off x="3786" y="1691"/>
                <a:ext cx="636" cy="447"/>
              </a:xfrm>
              <a:custGeom>
                <a:avLst/>
                <a:gdLst>
                  <a:gd name="T0" fmla="*/ 420 w 636"/>
                  <a:gd name="T1" fmla="*/ 37 h 463"/>
                  <a:gd name="T2" fmla="*/ 307 w 636"/>
                  <a:gd name="T3" fmla="*/ 26 h 463"/>
                  <a:gd name="T4" fmla="*/ 274 w 636"/>
                  <a:gd name="T5" fmla="*/ 26 h 463"/>
                  <a:gd name="T6" fmla="*/ 237 w 636"/>
                  <a:gd name="T7" fmla="*/ 18 h 463"/>
                  <a:gd name="T8" fmla="*/ 210 w 636"/>
                  <a:gd name="T9" fmla="*/ 5 h 463"/>
                  <a:gd name="T10" fmla="*/ 146 w 636"/>
                  <a:gd name="T11" fmla="*/ 18 h 463"/>
                  <a:gd name="T12" fmla="*/ 117 w 636"/>
                  <a:gd name="T13" fmla="*/ 26 h 463"/>
                  <a:gd name="T14" fmla="*/ 59 w 636"/>
                  <a:gd name="T15" fmla="*/ 69 h 463"/>
                  <a:gd name="T16" fmla="*/ 23 w 636"/>
                  <a:gd name="T17" fmla="*/ 90 h 463"/>
                  <a:gd name="T18" fmla="*/ 63 w 636"/>
                  <a:gd name="T19" fmla="*/ 127 h 463"/>
                  <a:gd name="T20" fmla="*/ 100 w 636"/>
                  <a:gd name="T21" fmla="*/ 158 h 463"/>
                  <a:gd name="T22" fmla="*/ 46 w 636"/>
                  <a:gd name="T23" fmla="*/ 140 h 463"/>
                  <a:gd name="T24" fmla="*/ 27 w 636"/>
                  <a:gd name="T25" fmla="*/ 167 h 463"/>
                  <a:gd name="T26" fmla="*/ 36 w 636"/>
                  <a:gd name="T27" fmla="*/ 194 h 463"/>
                  <a:gd name="T28" fmla="*/ 91 w 636"/>
                  <a:gd name="T29" fmla="*/ 189 h 463"/>
                  <a:gd name="T30" fmla="*/ 114 w 636"/>
                  <a:gd name="T31" fmla="*/ 221 h 463"/>
                  <a:gd name="T32" fmla="*/ 78 w 636"/>
                  <a:gd name="T33" fmla="*/ 235 h 463"/>
                  <a:gd name="T34" fmla="*/ 55 w 636"/>
                  <a:gd name="T35" fmla="*/ 253 h 463"/>
                  <a:gd name="T36" fmla="*/ 46 w 636"/>
                  <a:gd name="T37" fmla="*/ 303 h 463"/>
                  <a:gd name="T38" fmla="*/ 83 w 636"/>
                  <a:gd name="T39" fmla="*/ 340 h 463"/>
                  <a:gd name="T40" fmla="*/ 117 w 636"/>
                  <a:gd name="T41" fmla="*/ 367 h 463"/>
                  <a:gd name="T42" fmla="*/ 146 w 636"/>
                  <a:gd name="T43" fmla="*/ 361 h 463"/>
                  <a:gd name="T44" fmla="*/ 178 w 636"/>
                  <a:gd name="T45" fmla="*/ 379 h 463"/>
                  <a:gd name="T46" fmla="*/ 155 w 636"/>
                  <a:gd name="T47" fmla="*/ 415 h 463"/>
                  <a:gd name="T48" fmla="*/ 110 w 636"/>
                  <a:gd name="T49" fmla="*/ 442 h 463"/>
                  <a:gd name="T50" fmla="*/ 155 w 636"/>
                  <a:gd name="T51" fmla="*/ 429 h 463"/>
                  <a:gd name="T52" fmla="*/ 197 w 636"/>
                  <a:gd name="T53" fmla="*/ 398 h 463"/>
                  <a:gd name="T54" fmla="*/ 242 w 636"/>
                  <a:gd name="T55" fmla="*/ 345 h 463"/>
                  <a:gd name="T56" fmla="*/ 303 w 636"/>
                  <a:gd name="T57" fmla="*/ 303 h 463"/>
                  <a:gd name="T58" fmla="*/ 314 w 636"/>
                  <a:gd name="T59" fmla="*/ 306 h 463"/>
                  <a:gd name="T60" fmla="*/ 288 w 636"/>
                  <a:gd name="T61" fmla="*/ 356 h 463"/>
                  <a:gd name="T62" fmla="*/ 342 w 636"/>
                  <a:gd name="T63" fmla="*/ 324 h 463"/>
                  <a:gd name="T64" fmla="*/ 352 w 636"/>
                  <a:gd name="T65" fmla="*/ 311 h 463"/>
                  <a:gd name="T66" fmla="*/ 384 w 636"/>
                  <a:gd name="T67" fmla="*/ 324 h 463"/>
                  <a:gd name="T68" fmla="*/ 445 w 636"/>
                  <a:gd name="T69" fmla="*/ 335 h 463"/>
                  <a:gd name="T70" fmla="*/ 494 w 636"/>
                  <a:gd name="T71" fmla="*/ 340 h 463"/>
                  <a:gd name="T72" fmla="*/ 539 w 636"/>
                  <a:gd name="T73" fmla="*/ 375 h 463"/>
                  <a:gd name="T74" fmla="*/ 577 w 636"/>
                  <a:gd name="T75" fmla="*/ 379 h 463"/>
                  <a:gd name="T76" fmla="*/ 613 w 636"/>
                  <a:gd name="T77" fmla="*/ 411 h 463"/>
                  <a:gd name="T78" fmla="*/ 617 w 636"/>
                  <a:gd name="T79" fmla="*/ 375 h 463"/>
                  <a:gd name="T80" fmla="*/ 581 w 636"/>
                  <a:gd name="T81" fmla="*/ 345 h 463"/>
                  <a:gd name="T82" fmla="*/ 526 w 636"/>
                  <a:gd name="T83" fmla="*/ 340 h 463"/>
                  <a:gd name="T84" fmla="*/ 471 w 636"/>
                  <a:gd name="T85" fmla="*/ 324 h 4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36" h="463">
                    <a:moveTo>
                      <a:pt x="471" y="60"/>
                    </a:moveTo>
                    <a:lnTo>
                      <a:pt x="435" y="38"/>
                    </a:lnTo>
                    <a:lnTo>
                      <a:pt x="420" y="38"/>
                    </a:lnTo>
                    <a:lnTo>
                      <a:pt x="401" y="47"/>
                    </a:lnTo>
                    <a:lnTo>
                      <a:pt x="342" y="33"/>
                    </a:lnTo>
                    <a:lnTo>
                      <a:pt x="307" y="27"/>
                    </a:lnTo>
                    <a:lnTo>
                      <a:pt x="297" y="24"/>
                    </a:lnTo>
                    <a:lnTo>
                      <a:pt x="284" y="33"/>
                    </a:lnTo>
                    <a:lnTo>
                      <a:pt x="274" y="27"/>
                    </a:lnTo>
                    <a:lnTo>
                      <a:pt x="274" y="19"/>
                    </a:lnTo>
                    <a:lnTo>
                      <a:pt x="242" y="15"/>
                    </a:lnTo>
                    <a:lnTo>
                      <a:pt x="237" y="19"/>
                    </a:lnTo>
                    <a:lnTo>
                      <a:pt x="220" y="10"/>
                    </a:lnTo>
                    <a:lnTo>
                      <a:pt x="210" y="15"/>
                    </a:lnTo>
                    <a:lnTo>
                      <a:pt x="210" y="5"/>
                    </a:lnTo>
                    <a:lnTo>
                      <a:pt x="187" y="0"/>
                    </a:lnTo>
                    <a:lnTo>
                      <a:pt x="187" y="10"/>
                    </a:lnTo>
                    <a:lnTo>
                      <a:pt x="146" y="19"/>
                    </a:lnTo>
                    <a:lnTo>
                      <a:pt x="142" y="15"/>
                    </a:lnTo>
                    <a:lnTo>
                      <a:pt x="133" y="33"/>
                    </a:lnTo>
                    <a:lnTo>
                      <a:pt x="117" y="27"/>
                    </a:lnTo>
                    <a:lnTo>
                      <a:pt x="91" y="33"/>
                    </a:lnTo>
                    <a:lnTo>
                      <a:pt x="68" y="74"/>
                    </a:lnTo>
                    <a:lnTo>
                      <a:pt x="59" y="71"/>
                    </a:lnTo>
                    <a:lnTo>
                      <a:pt x="51" y="74"/>
                    </a:lnTo>
                    <a:lnTo>
                      <a:pt x="36" y="74"/>
                    </a:lnTo>
                    <a:lnTo>
                      <a:pt x="23" y="93"/>
                    </a:lnTo>
                    <a:lnTo>
                      <a:pt x="27" y="104"/>
                    </a:lnTo>
                    <a:lnTo>
                      <a:pt x="55" y="112"/>
                    </a:lnTo>
                    <a:lnTo>
                      <a:pt x="63" y="132"/>
                    </a:lnTo>
                    <a:lnTo>
                      <a:pt x="78" y="135"/>
                    </a:lnTo>
                    <a:lnTo>
                      <a:pt x="95" y="132"/>
                    </a:lnTo>
                    <a:lnTo>
                      <a:pt x="100" y="164"/>
                    </a:lnTo>
                    <a:lnTo>
                      <a:pt x="63" y="159"/>
                    </a:lnTo>
                    <a:lnTo>
                      <a:pt x="63" y="145"/>
                    </a:lnTo>
                    <a:lnTo>
                      <a:pt x="46" y="145"/>
                    </a:lnTo>
                    <a:lnTo>
                      <a:pt x="0" y="173"/>
                    </a:lnTo>
                    <a:lnTo>
                      <a:pt x="13" y="178"/>
                    </a:lnTo>
                    <a:lnTo>
                      <a:pt x="27" y="173"/>
                    </a:lnTo>
                    <a:lnTo>
                      <a:pt x="23" y="187"/>
                    </a:lnTo>
                    <a:lnTo>
                      <a:pt x="27" y="201"/>
                    </a:lnTo>
                    <a:lnTo>
                      <a:pt x="36" y="201"/>
                    </a:lnTo>
                    <a:lnTo>
                      <a:pt x="46" y="206"/>
                    </a:lnTo>
                    <a:lnTo>
                      <a:pt x="68" y="196"/>
                    </a:lnTo>
                    <a:lnTo>
                      <a:pt x="91" y="196"/>
                    </a:lnTo>
                    <a:lnTo>
                      <a:pt x="106" y="187"/>
                    </a:lnTo>
                    <a:lnTo>
                      <a:pt x="117" y="187"/>
                    </a:lnTo>
                    <a:lnTo>
                      <a:pt x="114" y="229"/>
                    </a:lnTo>
                    <a:lnTo>
                      <a:pt x="110" y="234"/>
                    </a:lnTo>
                    <a:lnTo>
                      <a:pt x="95" y="229"/>
                    </a:lnTo>
                    <a:lnTo>
                      <a:pt x="78" y="243"/>
                    </a:lnTo>
                    <a:lnTo>
                      <a:pt x="72" y="234"/>
                    </a:lnTo>
                    <a:lnTo>
                      <a:pt x="63" y="234"/>
                    </a:lnTo>
                    <a:lnTo>
                      <a:pt x="55" y="262"/>
                    </a:lnTo>
                    <a:lnTo>
                      <a:pt x="51" y="256"/>
                    </a:lnTo>
                    <a:lnTo>
                      <a:pt x="32" y="303"/>
                    </a:lnTo>
                    <a:lnTo>
                      <a:pt x="46" y="314"/>
                    </a:lnTo>
                    <a:lnTo>
                      <a:pt x="46" y="331"/>
                    </a:lnTo>
                    <a:lnTo>
                      <a:pt x="63" y="352"/>
                    </a:lnTo>
                    <a:lnTo>
                      <a:pt x="83" y="352"/>
                    </a:lnTo>
                    <a:lnTo>
                      <a:pt x="83" y="336"/>
                    </a:lnTo>
                    <a:lnTo>
                      <a:pt x="100" y="383"/>
                    </a:lnTo>
                    <a:lnTo>
                      <a:pt x="117" y="380"/>
                    </a:lnTo>
                    <a:lnTo>
                      <a:pt x="138" y="388"/>
                    </a:lnTo>
                    <a:lnTo>
                      <a:pt x="146" y="383"/>
                    </a:lnTo>
                    <a:lnTo>
                      <a:pt x="146" y="374"/>
                    </a:lnTo>
                    <a:lnTo>
                      <a:pt x="159" y="383"/>
                    </a:lnTo>
                    <a:lnTo>
                      <a:pt x="178" y="380"/>
                    </a:lnTo>
                    <a:lnTo>
                      <a:pt x="178" y="393"/>
                    </a:lnTo>
                    <a:lnTo>
                      <a:pt x="165" y="418"/>
                    </a:lnTo>
                    <a:lnTo>
                      <a:pt x="155" y="421"/>
                    </a:lnTo>
                    <a:lnTo>
                      <a:pt x="155" y="430"/>
                    </a:lnTo>
                    <a:lnTo>
                      <a:pt x="138" y="430"/>
                    </a:lnTo>
                    <a:lnTo>
                      <a:pt x="123" y="449"/>
                    </a:lnTo>
                    <a:lnTo>
                      <a:pt x="110" y="458"/>
                    </a:lnTo>
                    <a:lnTo>
                      <a:pt x="123" y="463"/>
                    </a:lnTo>
                    <a:lnTo>
                      <a:pt x="155" y="454"/>
                    </a:lnTo>
                    <a:lnTo>
                      <a:pt x="155" y="444"/>
                    </a:lnTo>
                    <a:lnTo>
                      <a:pt x="168" y="435"/>
                    </a:lnTo>
                    <a:lnTo>
                      <a:pt x="178" y="435"/>
                    </a:lnTo>
                    <a:lnTo>
                      <a:pt x="197" y="412"/>
                    </a:lnTo>
                    <a:lnTo>
                      <a:pt x="229" y="397"/>
                    </a:lnTo>
                    <a:lnTo>
                      <a:pt x="246" y="374"/>
                    </a:lnTo>
                    <a:lnTo>
                      <a:pt x="242" y="357"/>
                    </a:lnTo>
                    <a:lnTo>
                      <a:pt x="252" y="357"/>
                    </a:lnTo>
                    <a:lnTo>
                      <a:pt x="288" y="308"/>
                    </a:lnTo>
                    <a:lnTo>
                      <a:pt x="303" y="314"/>
                    </a:lnTo>
                    <a:lnTo>
                      <a:pt x="310" y="303"/>
                    </a:lnTo>
                    <a:lnTo>
                      <a:pt x="310" y="314"/>
                    </a:lnTo>
                    <a:lnTo>
                      <a:pt x="314" y="317"/>
                    </a:lnTo>
                    <a:lnTo>
                      <a:pt x="303" y="317"/>
                    </a:lnTo>
                    <a:lnTo>
                      <a:pt x="278" y="347"/>
                    </a:lnTo>
                    <a:lnTo>
                      <a:pt x="288" y="369"/>
                    </a:lnTo>
                    <a:lnTo>
                      <a:pt x="320" y="347"/>
                    </a:lnTo>
                    <a:lnTo>
                      <a:pt x="329" y="352"/>
                    </a:lnTo>
                    <a:lnTo>
                      <a:pt x="342" y="336"/>
                    </a:lnTo>
                    <a:lnTo>
                      <a:pt x="342" y="317"/>
                    </a:lnTo>
                    <a:lnTo>
                      <a:pt x="346" y="317"/>
                    </a:lnTo>
                    <a:lnTo>
                      <a:pt x="352" y="322"/>
                    </a:lnTo>
                    <a:lnTo>
                      <a:pt x="371" y="317"/>
                    </a:lnTo>
                    <a:lnTo>
                      <a:pt x="384" y="328"/>
                    </a:lnTo>
                    <a:lnTo>
                      <a:pt x="384" y="336"/>
                    </a:lnTo>
                    <a:lnTo>
                      <a:pt x="401" y="336"/>
                    </a:lnTo>
                    <a:lnTo>
                      <a:pt x="416" y="347"/>
                    </a:lnTo>
                    <a:lnTo>
                      <a:pt x="445" y="347"/>
                    </a:lnTo>
                    <a:lnTo>
                      <a:pt x="462" y="357"/>
                    </a:lnTo>
                    <a:lnTo>
                      <a:pt x="479" y="357"/>
                    </a:lnTo>
                    <a:lnTo>
                      <a:pt x="494" y="352"/>
                    </a:lnTo>
                    <a:lnTo>
                      <a:pt x="494" y="357"/>
                    </a:lnTo>
                    <a:lnTo>
                      <a:pt x="490" y="360"/>
                    </a:lnTo>
                    <a:lnTo>
                      <a:pt x="539" y="388"/>
                    </a:lnTo>
                    <a:lnTo>
                      <a:pt x="549" y="380"/>
                    </a:lnTo>
                    <a:lnTo>
                      <a:pt x="562" y="380"/>
                    </a:lnTo>
                    <a:lnTo>
                      <a:pt x="577" y="393"/>
                    </a:lnTo>
                    <a:lnTo>
                      <a:pt x="585" y="388"/>
                    </a:lnTo>
                    <a:lnTo>
                      <a:pt x="613" y="412"/>
                    </a:lnTo>
                    <a:lnTo>
                      <a:pt x="613" y="426"/>
                    </a:lnTo>
                    <a:lnTo>
                      <a:pt x="632" y="440"/>
                    </a:lnTo>
                    <a:lnTo>
                      <a:pt x="636" y="430"/>
                    </a:lnTo>
                    <a:lnTo>
                      <a:pt x="617" y="388"/>
                    </a:lnTo>
                    <a:lnTo>
                      <a:pt x="607" y="388"/>
                    </a:lnTo>
                    <a:lnTo>
                      <a:pt x="577" y="366"/>
                    </a:lnTo>
                    <a:lnTo>
                      <a:pt x="581" y="357"/>
                    </a:lnTo>
                    <a:lnTo>
                      <a:pt x="571" y="352"/>
                    </a:lnTo>
                    <a:lnTo>
                      <a:pt x="545" y="369"/>
                    </a:lnTo>
                    <a:lnTo>
                      <a:pt x="526" y="352"/>
                    </a:lnTo>
                    <a:lnTo>
                      <a:pt x="511" y="347"/>
                    </a:lnTo>
                    <a:lnTo>
                      <a:pt x="507" y="336"/>
                    </a:lnTo>
                    <a:lnTo>
                      <a:pt x="471" y="336"/>
                    </a:lnTo>
                    <a:lnTo>
                      <a:pt x="471" y="6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80" name="Freeform 211"/>
              <p:cNvSpPr>
                <a:spLocks/>
              </p:cNvSpPr>
              <p:nvPr/>
            </p:nvSpPr>
            <p:spPr bwMode="auto">
              <a:xfrm>
                <a:off x="5154" y="1239"/>
                <a:ext cx="531" cy="270"/>
              </a:xfrm>
              <a:custGeom>
                <a:avLst/>
                <a:gdLst>
                  <a:gd name="T0" fmla="*/ 251 w 531"/>
                  <a:gd name="T1" fmla="*/ 0 h 280"/>
                  <a:gd name="T2" fmla="*/ 261 w 531"/>
                  <a:gd name="T3" fmla="*/ 19 h 280"/>
                  <a:gd name="T4" fmla="*/ 219 w 531"/>
                  <a:gd name="T5" fmla="*/ 11 h 280"/>
                  <a:gd name="T6" fmla="*/ 155 w 531"/>
                  <a:gd name="T7" fmla="*/ 27 h 280"/>
                  <a:gd name="T8" fmla="*/ 187 w 531"/>
                  <a:gd name="T9" fmla="*/ 47 h 280"/>
                  <a:gd name="T10" fmla="*/ 105 w 531"/>
                  <a:gd name="T11" fmla="*/ 32 h 280"/>
                  <a:gd name="T12" fmla="*/ 111 w 531"/>
                  <a:gd name="T13" fmla="*/ 47 h 280"/>
                  <a:gd name="T14" fmla="*/ 37 w 531"/>
                  <a:gd name="T15" fmla="*/ 56 h 280"/>
                  <a:gd name="T16" fmla="*/ 0 w 531"/>
                  <a:gd name="T17" fmla="*/ 61 h 280"/>
                  <a:gd name="T18" fmla="*/ 9 w 531"/>
                  <a:gd name="T19" fmla="*/ 74 h 280"/>
                  <a:gd name="T20" fmla="*/ 24 w 531"/>
                  <a:gd name="T21" fmla="*/ 82 h 280"/>
                  <a:gd name="T22" fmla="*/ 18 w 531"/>
                  <a:gd name="T23" fmla="*/ 82 h 280"/>
                  <a:gd name="T24" fmla="*/ 73 w 531"/>
                  <a:gd name="T25" fmla="*/ 91 h 280"/>
                  <a:gd name="T26" fmla="*/ 64 w 531"/>
                  <a:gd name="T27" fmla="*/ 101 h 280"/>
                  <a:gd name="T28" fmla="*/ 100 w 531"/>
                  <a:gd name="T29" fmla="*/ 95 h 280"/>
                  <a:gd name="T30" fmla="*/ 124 w 531"/>
                  <a:gd name="T31" fmla="*/ 109 h 280"/>
                  <a:gd name="T32" fmla="*/ 179 w 531"/>
                  <a:gd name="T33" fmla="*/ 104 h 280"/>
                  <a:gd name="T34" fmla="*/ 228 w 531"/>
                  <a:gd name="T35" fmla="*/ 95 h 280"/>
                  <a:gd name="T36" fmla="*/ 155 w 531"/>
                  <a:gd name="T37" fmla="*/ 114 h 280"/>
                  <a:gd name="T38" fmla="*/ 170 w 531"/>
                  <a:gd name="T39" fmla="*/ 132 h 280"/>
                  <a:gd name="T40" fmla="*/ 160 w 531"/>
                  <a:gd name="T41" fmla="*/ 141 h 280"/>
                  <a:gd name="T42" fmla="*/ 87 w 531"/>
                  <a:gd name="T43" fmla="*/ 124 h 280"/>
                  <a:gd name="T44" fmla="*/ 155 w 531"/>
                  <a:gd name="T45" fmla="*/ 177 h 280"/>
                  <a:gd name="T46" fmla="*/ 83 w 531"/>
                  <a:gd name="T47" fmla="*/ 183 h 280"/>
                  <a:gd name="T48" fmla="*/ 83 w 531"/>
                  <a:gd name="T49" fmla="*/ 196 h 280"/>
                  <a:gd name="T50" fmla="*/ 115 w 531"/>
                  <a:gd name="T51" fmla="*/ 206 h 280"/>
                  <a:gd name="T52" fmla="*/ 124 w 531"/>
                  <a:gd name="T53" fmla="*/ 223 h 280"/>
                  <a:gd name="T54" fmla="*/ 111 w 531"/>
                  <a:gd name="T55" fmla="*/ 228 h 280"/>
                  <a:gd name="T56" fmla="*/ 79 w 531"/>
                  <a:gd name="T57" fmla="*/ 218 h 280"/>
                  <a:gd name="T58" fmla="*/ 56 w 531"/>
                  <a:gd name="T59" fmla="*/ 228 h 280"/>
                  <a:gd name="T60" fmla="*/ 45 w 531"/>
                  <a:gd name="T61" fmla="*/ 238 h 280"/>
                  <a:gd name="T62" fmla="*/ 64 w 531"/>
                  <a:gd name="T63" fmla="*/ 255 h 280"/>
                  <a:gd name="T64" fmla="*/ 111 w 531"/>
                  <a:gd name="T65" fmla="*/ 259 h 280"/>
                  <a:gd name="T66" fmla="*/ 124 w 531"/>
                  <a:gd name="T67" fmla="*/ 259 h 280"/>
                  <a:gd name="T68" fmla="*/ 147 w 531"/>
                  <a:gd name="T69" fmla="*/ 255 h 280"/>
                  <a:gd name="T70" fmla="*/ 174 w 531"/>
                  <a:gd name="T71" fmla="*/ 264 h 280"/>
                  <a:gd name="T72" fmla="*/ 219 w 531"/>
                  <a:gd name="T73" fmla="*/ 259 h 280"/>
                  <a:gd name="T74" fmla="*/ 225 w 531"/>
                  <a:gd name="T75" fmla="*/ 250 h 280"/>
                  <a:gd name="T76" fmla="*/ 219 w 531"/>
                  <a:gd name="T77" fmla="*/ 228 h 280"/>
                  <a:gd name="T78" fmla="*/ 242 w 531"/>
                  <a:gd name="T79" fmla="*/ 213 h 280"/>
                  <a:gd name="T80" fmla="*/ 234 w 531"/>
                  <a:gd name="T81" fmla="*/ 177 h 280"/>
                  <a:gd name="T82" fmla="*/ 242 w 531"/>
                  <a:gd name="T83" fmla="*/ 170 h 280"/>
                  <a:gd name="T84" fmla="*/ 289 w 531"/>
                  <a:gd name="T85" fmla="*/ 159 h 280"/>
                  <a:gd name="T86" fmla="*/ 289 w 531"/>
                  <a:gd name="T87" fmla="*/ 146 h 280"/>
                  <a:gd name="T88" fmla="*/ 347 w 531"/>
                  <a:gd name="T89" fmla="*/ 141 h 280"/>
                  <a:gd name="T90" fmla="*/ 452 w 531"/>
                  <a:gd name="T91" fmla="*/ 82 h 280"/>
                  <a:gd name="T92" fmla="*/ 397 w 531"/>
                  <a:gd name="T93" fmla="*/ 79 h 280"/>
                  <a:gd name="T94" fmla="*/ 417 w 531"/>
                  <a:gd name="T95" fmla="*/ 69 h 280"/>
                  <a:gd name="T96" fmla="*/ 512 w 531"/>
                  <a:gd name="T97" fmla="*/ 56 h 280"/>
                  <a:gd name="T98" fmla="*/ 512 w 531"/>
                  <a:gd name="T99" fmla="*/ 27 h 280"/>
                  <a:gd name="T100" fmla="*/ 489 w 531"/>
                  <a:gd name="T101" fmla="*/ 14 h 280"/>
                  <a:gd name="T102" fmla="*/ 421 w 531"/>
                  <a:gd name="T103" fmla="*/ 14 h 280"/>
                  <a:gd name="T104" fmla="*/ 357 w 531"/>
                  <a:gd name="T105" fmla="*/ 0 h 280"/>
                  <a:gd name="T106" fmla="*/ 325 w 531"/>
                  <a:gd name="T107" fmla="*/ 0 h 280"/>
                  <a:gd name="T108" fmla="*/ 276 w 531"/>
                  <a:gd name="T109" fmla="*/ 6 h 28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531" h="280">
                    <a:moveTo>
                      <a:pt x="276" y="6"/>
                    </a:moveTo>
                    <a:lnTo>
                      <a:pt x="251" y="0"/>
                    </a:lnTo>
                    <a:lnTo>
                      <a:pt x="247" y="6"/>
                    </a:lnTo>
                    <a:lnTo>
                      <a:pt x="261" y="20"/>
                    </a:lnTo>
                    <a:lnTo>
                      <a:pt x="247" y="25"/>
                    </a:lnTo>
                    <a:lnTo>
                      <a:pt x="219" y="11"/>
                    </a:lnTo>
                    <a:lnTo>
                      <a:pt x="192" y="11"/>
                    </a:lnTo>
                    <a:lnTo>
                      <a:pt x="155" y="28"/>
                    </a:lnTo>
                    <a:lnTo>
                      <a:pt x="196" y="44"/>
                    </a:lnTo>
                    <a:lnTo>
                      <a:pt x="187" y="49"/>
                    </a:lnTo>
                    <a:lnTo>
                      <a:pt x="160" y="49"/>
                    </a:lnTo>
                    <a:lnTo>
                      <a:pt x="105" y="33"/>
                    </a:lnTo>
                    <a:lnTo>
                      <a:pt x="105" y="44"/>
                    </a:lnTo>
                    <a:lnTo>
                      <a:pt x="111" y="49"/>
                    </a:lnTo>
                    <a:lnTo>
                      <a:pt x="60" y="49"/>
                    </a:lnTo>
                    <a:lnTo>
                      <a:pt x="37" y="58"/>
                    </a:lnTo>
                    <a:lnTo>
                      <a:pt x="5" y="58"/>
                    </a:lnTo>
                    <a:lnTo>
                      <a:pt x="0" y="63"/>
                    </a:lnTo>
                    <a:lnTo>
                      <a:pt x="9" y="66"/>
                    </a:lnTo>
                    <a:lnTo>
                      <a:pt x="9" y="77"/>
                    </a:lnTo>
                    <a:lnTo>
                      <a:pt x="24" y="77"/>
                    </a:lnTo>
                    <a:lnTo>
                      <a:pt x="24" y="85"/>
                    </a:lnTo>
                    <a:lnTo>
                      <a:pt x="32" y="85"/>
                    </a:lnTo>
                    <a:lnTo>
                      <a:pt x="18" y="85"/>
                    </a:lnTo>
                    <a:lnTo>
                      <a:pt x="18" y="99"/>
                    </a:lnTo>
                    <a:lnTo>
                      <a:pt x="73" y="94"/>
                    </a:lnTo>
                    <a:lnTo>
                      <a:pt x="64" y="94"/>
                    </a:lnTo>
                    <a:lnTo>
                      <a:pt x="64" y="105"/>
                    </a:lnTo>
                    <a:lnTo>
                      <a:pt x="73" y="108"/>
                    </a:lnTo>
                    <a:lnTo>
                      <a:pt x="100" y="99"/>
                    </a:lnTo>
                    <a:lnTo>
                      <a:pt x="96" y="105"/>
                    </a:lnTo>
                    <a:lnTo>
                      <a:pt x="124" y="113"/>
                    </a:lnTo>
                    <a:lnTo>
                      <a:pt x="134" y="108"/>
                    </a:lnTo>
                    <a:lnTo>
                      <a:pt x="179" y="108"/>
                    </a:lnTo>
                    <a:lnTo>
                      <a:pt x="196" y="91"/>
                    </a:lnTo>
                    <a:lnTo>
                      <a:pt x="228" y="99"/>
                    </a:lnTo>
                    <a:lnTo>
                      <a:pt x="174" y="118"/>
                    </a:lnTo>
                    <a:lnTo>
                      <a:pt x="155" y="118"/>
                    </a:lnTo>
                    <a:lnTo>
                      <a:pt x="151" y="124"/>
                    </a:lnTo>
                    <a:lnTo>
                      <a:pt x="170" y="137"/>
                    </a:lnTo>
                    <a:lnTo>
                      <a:pt x="170" y="146"/>
                    </a:lnTo>
                    <a:lnTo>
                      <a:pt x="160" y="146"/>
                    </a:lnTo>
                    <a:lnTo>
                      <a:pt x="124" y="129"/>
                    </a:lnTo>
                    <a:lnTo>
                      <a:pt x="87" y="129"/>
                    </a:lnTo>
                    <a:lnTo>
                      <a:pt x="87" y="151"/>
                    </a:lnTo>
                    <a:lnTo>
                      <a:pt x="155" y="184"/>
                    </a:lnTo>
                    <a:lnTo>
                      <a:pt x="155" y="190"/>
                    </a:lnTo>
                    <a:lnTo>
                      <a:pt x="83" y="190"/>
                    </a:lnTo>
                    <a:lnTo>
                      <a:pt x="69" y="198"/>
                    </a:lnTo>
                    <a:lnTo>
                      <a:pt x="83" y="203"/>
                    </a:lnTo>
                    <a:lnTo>
                      <a:pt x="111" y="203"/>
                    </a:lnTo>
                    <a:lnTo>
                      <a:pt x="115" y="214"/>
                    </a:lnTo>
                    <a:lnTo>
                      <a:pt x="105" y="217"/>
                    </a:lnTo>
                    <a:lnTo>
                      <a:pt x="124" y="231"/>
                    </a:lnTo>
                    <a:lnTo>
                      <a:pt x="134" y="236"/>
                    </a:lnTo>
                    <a:lnTo>
                      <a:pt x="111" y="236"/>
                    </a:lnTo>
                    <a:lnTo>
                      <a:pt x="100" y="242"/>
                    </a:lnTo>
                    <a:lnTo>
                      <a:pt x="79" y="226"/>
                    </a:lnTo>
                    <a:lnTo>
                      <a:pt x="56" y="226"/>
                    </a:lnTo>
                    <a:lnTo>
                      <a:pt x="56" y="236"/>
                    </a:lnTo>
                    <a:lnTo>
                      <a:pt x="73" y="242"/>
                    </a:lnTo>
                    <a:lnTo>
                      <a:pt x="45" y="247"/>
                    </a:lnTo>
                    <a:lnTo>
                      <a:pt x="37" y="264"/>
                    </a:lnTo>
                    <a:lnTo>
                      <a:pt x="64" y="264"/>
                    </a:lnTo>
                    <a:lnTo>
                      <a:pt x="100" y="274"/>
                    </a:lnTo>
                    <a:lnTo>
                      <a:pt x="111" y="269"/>
                    </a:lnTo>
                    <a:lnTo>
                      <a:pt x="115" y="274"/>
                    </a:lnTo>
                    <a:lnTo>
                      <a:pt x="124" y="269"/>
                    </a:lnTo>
                    <a:lnTo>
                      <a:pt x="134" y="274"/>
                    </a:lnTo>
                    <a:lnTo>
                      <a:pt x="147" y="264"/>
                    </a:lnTo>
                    <a:lnTo>
                      <a:pt x="174" y="264"/>
                    </a:lnTo>
                    <a:lnTo>
                      <a:pt x="174" y="274"/>
                    </a:lnTo>
                    <a:lnTo>
                      <a:pt x="196" y="280"/>
                    </a:lnTo>
                    <a:lnTo>
                      <a:pt x="219" y="269"/>
                    </a:lnTo>
                    <a:lnTo>
                      <a:pt x="219" y="264"/>
                    </a:lnTo>
                    <a:lnTo>
                      <a:pt x="225" y="259"/>
                    </a:lnTo>
                    <a:lnTo>
                      <a:pt x="187" y="247"/>
                    </a:lnTo>
                    <a:lnTo>
                      <a:pt x="219" y="236"/>
                    </a:lnTo>
                    <a:lnTo>
                      <a:pt x="219" y="221"/>
                    </a:lnTo>
                    <a:lnTo>
                      <a:pt x="242" y="221"/>
                    </a:lnTo>
                    <a:lnTo>
                      <a:pt x="270" y="198"/>
                    </a:lnTo>
                    <a:lnTo>
                      <a:pt x="234" y="184"/>
                    </a:lnTo>
                    <a:lnTo>
                      <a:pt x="242" y="184"/>
                    </a:lnTo>
                    <a:lnTo>
                      <a:pt x="242" y="176"/>
                    </a:lnTo>
                    <a:lnTo>
                      <a:pt x="257" y="165"/>
                    </a:lnTo>
                    <a:lnTo>
                      <a:pt x="289" y="165"/>
                    </a:lnTo>
                    <a:lnTo>
                      <a:pt x="296" y="157"/>
                    </a:lnTo>
                    <a:lnTo>
                      <a:pt x="289" y="151"/>
                    </a:lnTo>
                    <a:lnTo>
                      <a:pt x="329" y="151"/>
                    </a:lnTo>
                    <a:lnTo>
                      <a:pt x="347" y="146"/>
                    </a:lnTo>
                    <a:lnTo>
                      <a:pt x="347" y="137"/>
                    </a:lnTo>
                    <a:lnTo>
                      <a:pt x="452" y="85"/>
                    </a:lnTo>
                    <a:lnTo>
                      <a:pt x="438" y="82"/>
                    </a:lnTo>
                    <a:lnTo>
                      <a:pt x="397" y="82"/>
                    </a:lnTo>
                    <a:lnTo>
                      <a:pt x="417" y="82"/>
                    </a:lnTo>
                    <a:lnTo>
                      <a:pt x="417" y="72"/>
                    </a:lnTo>
                    <a:lnTo>
                      <a:pt x="476" y="72"/>
                    </a:lnTo>
                    <a:lnTo>
                      <a:pt x="512" y="58"/>
                    </a:lnTo>
                    <a:lnTo>
                      <a:pt x="531" y="39"/>
                    </a:lnTo>
                    <a:lnTo>
                      <a:pt x="512" y="28"/>
                    </a:lnTo>
                    <a:lnTo>
                      <a:pt x="495" y="28"/>
                    </a:lnTo>
                    <a:lnTo>
                      <a:pt x="489" y="14"/>
                    </a:lnTo>
                    <a:lnTo>
                      <a:pt x="425" y="14"/>
                    </a:lnTo>
                    <a:lnTo>
                      <a:pt x="421" y="14"/>
                    </a:lnTo>
                    <a:lnTo>
                      <a:pt x="380" y="0"/>
                    </a:lnTo>
                    <a:lnTo>
                      <a:pt x="357" y="0"/>
                    </a:lnTo>
                    <a:lnTo>
                      <a:pt x="347" y="6"/>
                    </a:lnTo>
                    <a:lnTo>
                      <a:pt x="325" y="0"/>
                    </a:lnTo>
                    <a:lnTo>
                      <a:pt x="306" y="11"/>
                    </a:lnTo>
                    <a:lnTo>
                      <a:pt x="276" y="6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81" name="Rectangle 212"/>
              <p:cNvSpPr>
                <a:spLocks noChangeArrowheads="1"/>
              </p:cNvSpPr>
              <p:nvPr/>
            </p:nvSpPr>
            <p:spPr bwMode="auto">
              <a:xfrm>
                <a:off x="4683" y="1955"/>
                <a:ext cx="25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Canada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2" name="Rectangle 213"/>
              <p:cNvSpPr>
                <a:spLocks noChangeArrowheads="1"/>
              </p:cNvSpPr>
              <p:nvPr/>
            </p:nvSpPr>
            <p:spPr bwMode="auto">
              <a:xfrm>
                <a:off x="4749" y="2458"/>
                <a:ext cx="34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of America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83" name="Freeform 214"/>
              <p:cNvSpPr>
                <a:spLocks/>
              </p:cNvSpPr>
              <p:nvPr/>
            </p:nvSpPr>
            <p:spPr bwMode="auto">
              <a:xfrm>
                <a:off x="5511" y="1181"/>
                <a:ext cx="649" cy="775"/>
              </a:xfrm>
              <a:custGeom>
                <a:avLst/>
                <a:gdLst>
                  <a:gd name="T0" fmla="*/ 8 w 649"/>
                  <a:gd name="T1" fmla="*/ 297 h 803"/>
                  <a:gd name="T2" fmla="*/ 76 w 649"/>
                  <a:gd name="T3" fmla="*/ 221 h 803"/>
                  <a:gd name="T4" fmla="*/ 113 w 649"/>
                  <a:gd name="T5" fmla="*/ 184 h 803"/>
                  <a:gd name="T6" fmla="*/ 155 w 649"/>
                  <a:gd name="T7" fmla="*/ 152 h 803"/>
                  <a:gd name="T8" fmla="*/ 223 w 649"/>
                  <a:gd name="T9" fmla="*/ 107 h 803"/>
                  <a:gd name="T10" fmla="*/ 221 w 649"/>
                  <a:gd name="T11" fmla="*/ 132 h 803"/>
                  <a:gd name="T12" fmla="*/ 246 w 649"/>
                  <a:gd name="T13" fmla="*/ 100 h 803"/>
                  <a:gd name="T14" fmla="*/ 320 w 649"/>
                  <a:gd name="T15" fmla="*/ 130 h 803"/>
                  <a:gd name="T16" fmla="*/ 303 w 649"/>
                  <a:gd name="T17" fmla="*/ 70 h 803"/>
                  <a:gd name="T18" fmla="*/ 338 w 649"/>
                  <a:gd name="T19" fmla="*/ 83 h 803"/>
                  <a:gd name="T20" fmla="*/ 304 w 649"/>
                  <a:gd name="T21" fmla="*/ 53 h 803"/>
                  <a:gd name="T22" fmla="*/ 344 w 649"/>
                  <a:gd name="T23" fmla="*/ 43 h 803"/>
                  <a:gd name="T24" fmla="*/ 386 w 649"/>
                  <a:gd name="T25" fmla="*/ 10 h 803"/>
                  <a:gd name="T26" fmla="*/ 458 w 649"/>
                  <a:gd name="T27" fmla="*/ 14 h 803"/>
                  <a:gd name="T28" fmla="*/ 386 w 649"/>
                  <a:gd name="T29" fmla="*/ 48 h 803"/>
                  <a:gd name="T30" fmla="*/ 456 w 649"/>
                  <a:gd name="T31" fmla="*/ 28 h 803"/>
                  <a:gd name="T32" fmla="*/ 488 w 649"/>
                  <a:gd name="T33" fmla="*/ 32 h 803"/>
                  <a:gd name="T34" fmla="*/ 514 w 649"/>
                  <a:gd name="T35" fmla="*/ 52 h 803"/>
                  <a:gd name="T36" fmla="*/ 424 w 649"/>
                  <a:gd name="T37" fmla="*/ 100 h 803"/>
                  <a:gd name="T38" fmla="*/ 490 w 649"/>
                  <a:gd name="T39" fmla="*/ 77 h 803"/>
                  <a:gd name="T40" fmla="*/ 520 w 649"/>
                  <a:gd name="T41" fmla="*/ 85 h 803"/>
                  <a:gd name="T42" fmla="*/ 547 w 649"/>
                  <a:gd name="T43" fmla="*/ 80 h 803"/>
                  <a:gd name="T44" fmla="*/ 547 w 649"/>
                  <a:gd name="T45" fmla="*/ 97 h 803"/>
                  <a:gd name="T46" fmla="*/ 618 w 649"/>
                  <a:gd name="T47" fmla="*/ 58 h 803"/>
                  <a:gd name="T48" fmla="*/ 586 w 649"/>
                  <a:gd name="T49" fmla="*/ 117 h 803"/>
                  <a:gd name="T50" fmla="*/ 577 w 649"/>
                  <a:gd name="T51" fmla="*/ 139 h 803"/>
                  <a:gd name="T52" fmla="*/ 599 w 649"/>
                  <a:gd name="T53" fmla="*/ 174 h 803"/>
                  <a:gd name="T54" fmla="*/ 605 w 649"/>
                  <a:gd name="T55" fmla="*/ 229 h 803"/>
                  <a:gd name="T56" fmla="*/ 615 w 649"/>
                  <a:gd name="T57" fmla="*/ 276 h 803"/>
                  <a:gd name="T58" fmla="*/ 615 w 649"/>
                  <a:gd name="T59" fmla="*/ 310 h 803"/>
                  <a:gd name="T60" fmla="*/ 613 w 649"/>
                  <a:gd name="T61" fmla="*/ 318 h 803"/>
                  <a:gd name="T62" fmla="*/ 613 w 649"/>
                  <a:gd name="T63" fmla="*/ 340 h 803"/>
                  <a:gd name="T64" fmla="*/ 599 w 649"/>
                  <a:gd name="T65" fmla="*/ 374 h 803"/>
                  <a:gd name="T66" fmla="*/ 567 w 649"/>
                  <a:gd name="T67" fmla="*/ 386 h 803"/>
                  <a:gd name="T68" fmla="*/ 577 w 649"/>
                  <a:gd name="T69" fmla="*/ 400 h 803"/>
                  <a:gd name="T70" fmla="*/ 616 w 649"/>
                  <a:gd name="T71" fmla="*/ 401 h 803"/>
                  <a:gd name="T72" fmla="*/ 626 w 649"/>
                  <a:gd name="T73" fmla="*/ 455 h 803"/>
                  <a:gd name="T74" fmla="*/ 582 w 649"/>
                  <a:gd name="T75" fmla="*/ 443 h 803"/>
                  <a:gd name="T76" fmla="*/ 573 w 649"/>
                  <a:gd name="T77" fmla="*/ 472 h 803"/>
                  <a:gd name="T78" fmla="*/ 603 w 649"/>
                  <a:gd name="T79" fmla="*/ 472 h 803"/>
                  <a:gd name="T80" fmla="*/ 635 w 649"/>
                  <a:gd name="T81" fmla="*/ 468 h 803"/>
                  <a:gd name="T82" fmla="*/ 531 w 649"/>
                  <a:gd name="T83" fmla="*/ 542 h 803"/>
                  <a:gd name="T84" fmla="*/ 499 w 649"/>
                  <a:gd name="T85" fmla="*/ 609 h 803"/>
                  <a:gd name="T86" fmla="*/ 444 w 649"/>
                  <a:gd name="T87" fmla="*/ 643 h 803"/>
                  <a:gd name="T88" fmla="*/ 424 w 649"/>
                  <a:gd name="T89" fmla="*/ 736 h 803"/>
                  <a:gd name="T90" fmla="*/ 388 w 649"/>
                  <a:gd name="T91" fmla="*/ 766 h 803"/>
                  <a:gd name="T92" fmla="*/ 338 w 649"/>
                  <a:gd name="T93" fmla="*/ 761 h 803"/>
                  <a:gd name="T94" fmla="*/ 299 w 649"/>
                  <a:gd name="T95" fmla="*/ 714 h 803"/>
                  <a:gd name="T96" fmla="*/ 284 w 649"/>
                  <a:gd name="T97" fmla="*/ 691 h 803"/>
                  <a:gd name="T98" fmla="*/ 280 w 649"/>
                  <a:gd name="T99" fmla="*/ 648 h 803"/>
                  <a:gd name="T100" fmla="*/ 267 w 649"/>
                  <a:gd name="T101" fmla="*/ 616 h 803"/>
                  <a:gd name="T102" fmla="*/ 261 w 649"/>
                  <a:gd name="T103" fmla="*/ 611 h 803"/>
                  <a:gd name="T104" fmla="*/ 287 w 649"/>
                  <a:gd name="T105" fmla="*/ 575 h 803"/>
                  <a:gd name="T106" fmla="*/ 248 w 649"/>
                  <a:gd name="T107" fmla="*/ 556 h 803"/>
                  <a:gd name="T108" fmla="*/ 265 w 649"/>
                  <a:gd name="T109" fmla="*/ 531 h 803"/>
                  <a:gd name="T110" fmla="*/ 233 w 649"/>
                  <a:gd name="T111" fmla="*/ 502 h 803"/>
                  <a:gd name="T112" fmla="*/ 221 w 649"/>
                  <a:gd name="T113" fmla="*/ 497 h 803"/>
                  <a:gd name="T114" fmla="*/ 166 w 649"/>
                  <a:gd name="T115" fmla="*/ 393 h 803"/>
                  <a:gd name="T116" fmla="*/ 43 w 649"/>
                  <a:gd name="T117" fmla="*/ 381 h 803"/>
                  <a:gd name="T118" fmla="*/ 60 w 649"/>
                  <a:gd name="T119" fmla="*/ 346 h 8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49" h="803">
                    <a:moveTo>
                      <a:pt x="36" y="348"/>
                    </a:moveTo>
                    <a:lnTo>
                      <a:pt x="28" y="340"/>
                    </a:lnTo>
                    <a:lnTo>
                      <a:pt x="19" y="341"/>
                    </a:lnTo>
                    <a:lnTo>
                      <a:pt x="15" y="338"/>
                    </a:lnTo>
                    <a:lnTo>
                      <a:pt x="15" y="333"/>
                    </a:lnTo>
                    <a:lnTo>
                      <a:pt x="6" y="331"/>
                    </a:lnTo>
                    <a:lnTo>
                      <a:pt x="0" y="319"/>
                    </a:lnTo>
                    <a:lnTo>
                      <a:pt x="8" y="308"/>
                    </a:lnTo>
                    <a:lnTo>
                      <a:pt x="40" y="298"/>
                    </a:lnTo>
                    <a:lnTo>
                      <a:pt x="64" y="279"/>
                    </a:lnTo>
                    <a:lnTo>
                      <a:pt x="85" y="272"/>
                    </a:lnTo>
                    <a:lnTo>
                      <a:pt x="106" y="232"/>
                    </a:lnTo>
                    <a:lnTo>
                      <a:pt x="96" y="237"/>
                    </a:lnTo>
                    <a:lnTo>
                      <a:pt x="87" y="237"/>
                    </a:lnTo>
                    <a:lnTo>
                      <a:pt x="83" y="239"/>
                    </a:lnTo>
                    <a:lnTo>
                      <a:pt x="76" y="229"/>
                    </a:lnTo>
                    <a:lnTo>
                      <a:pt x="77" y="222"/>
                    </a:lnTo>
                    <a:lnTo>
                      <a:pt x="87" y="210"/>
                    </a:lnTo>
                    <a:lnTo>
                      <a:pt x="98" y="208"/>
                    </a:lnTo>
                    <a:lnTo>
                      <a:pt x="100" y="199"/>
                    </a:lnTo>
                    <a:lnTo>
                      <a:pt x="104" y="194"/>
                    </a:lnTo>
                    <a:lnTo>
                      <a:pt x="108" y="194"/>
                    </a:lnTo>
                    <a:lnTo>
                      <a:pt x="113" y="203"/>
                    </a:lnTo>
                    <a:lnTo>
                      <a:pt x="113" y="191"/>
                    </a:lnTo>
                    <a:lnTo>
                      <a:pt x="119" y="189"/>
                    </a:lnTo>
                    <a:lnTo>
                      <a:pt x="130" y="180"/>
                    </a:lnTo>
                    <a:lnTo>
                      <a:pt x="142" y="166"/>
                    </a:lnTo>
                    <a:lnTo>
                      <a:pt x="140" y="154"/>
                    </a:lnTo>
                    <a:lnTo>
                      <a:pt x="140" y="151"/>
                    </a:lnTo>
                    <a:lnTo>
                      <a:pt x="147" y="147"/>
                    </a:lnTo>
                    <a:lnTo>
                      <a:pt x="153" y="149"/>
                    </a:lnTo>
                    <a:lnTo>
                      <a:pt x="155" y="158"/>
                    </a:lnTo>
                    <a:lnTo>
                      <a:pt x="161" y="158"/>
                    </a:lnTo>
                    <a:lnTo>
                      <a:pt x="163" y="152"/>
                    </a:lnTo>
                    <a:lnTo>
                      <a:pt x="155" y="139"/>
                    </a:lnTo>
                    <a:lnTo>
                      <a:pt x="159" y="133"/>
                    </a:lnTo>
                    <a:lnTo>
                      <a:pt x="199" y="114"/>
                    </a:lnTo>
                    <a:lnTo>
                      <a:pt x="206" y="113"/>
                    </a:lnTo>
                    <a:lnTo>
                      <a:pt x="216" y="107"/>
                    </a:lnTo>
                    <a:lnTo>
                      <a:pt x="223" y="111"/>
                    </a:lnTo>
                    <a:lnTo>
                      <a:pt x="225" y="114"/>
                    </a:lnTo>
                    <a:lnTo>
                      <a:pt x="229" y="128"/>
                    </a:lnTo>
                    <a:lnTo>
                      <a:pt x="221" y="133"/>
                    </a:lnTo>
                    <a:lnTo>
                      <a:pt x="214" y="137"/>
                    </a:lnTo>
                    <a:lnTo>
                      <a:pt x="214" y="144"/>
                    </a:lnTo>
                    <a:lnTo>
                      <a:pt x="217" y="154"/>
                    </a:lnTo>
                    <a:lnTo>
                      <a:pt x="217" y="142"/>
                    </a:lnTo>
                    <a:lnTo>
                      <a:pt x="221" y="137"/>
                    </a:lnTo>
                    <a:lnTo>
                      <a:pt x="231" y="133"/>
                    </a:lnTo>
                    <a:lnTo>
                      <a:pt x="236" y="137"/>
                    </a:lnTo>
                    <a:lnTo>
                      <a:pt x="242" y="137"/>
                    </a:lnTo>
                    <a:lnTo>
                      <a:pt x="250" y="133"/>
                    </a:lnTo>
                    <a:lnTo>
                      <a:pt x="255" y="128"/>
                    </a:lnTo>
                    <a:lnTo>
                      <a:pt x="255" y="121"/>
                    </a:lnTo>
                    <a:lnTo>
                      <a:pt x="248" y="111"/>
                    </a:lnTo>
                    <a:lnTo>
                      <a:pt x="246" y="104"/>
                    </a:lnTo>
                    <a:lnTo>
                      <a:pt x="251" y="100"/>
                    </a:lnTo>
                    <a:lnTo>
                      <a:pt x="259" y="99"/>
                    </a:lnTo>
                    <a:lnTo>
                      <a:pt x="287" y="118"/>
                    </a:lnTo>
                    <a:lnTo>
                      <a:pt x="291" y="132"/>
                    </a:lnTo>
                    <a:lnTo>
                      <a:pt x="295" y="145"/>
                    </a:lnTo>
                    <a:lnTo>
                      <a:pt x="297" y="133"/>
                    </a:lnTo>
                    <a:lnTo>
                      <a:pt x="306" y="130"/>
                    </a:lnTo>
                    <a:lnTo>
                      <a:pt x="320" y="135"/>
                    </a:lnTo>
                    <a:lnTo>
                      <a:pt x="306" y="118"/>
                    </a:lnTo>
                    <a:lnTo>
                      <a:pt x="295" y="111"/>
                    </a:lnTo>
                    <a:lnTo>
                      <a:pt x="284" y="99"/>
                    </a:lnTo>
                    <a:lnTo>
                      <a:pt x="282" y="92"/>
                    </a:lnTo>
                    <a:lnTo>
                      <a:pt x="284" y="88"/>
                    </a:lnTo>
                    <a:lnTo>
                      <a:pt x="293" y="86"/>
                    </a:lnTo>
                    <a:lnTo>
                      <a:pt x="301" y="83"/>
                    </a:lnTo>
                    <a:lnTo>
                      <a:pt x="303" y="73"/>
                    </a:lnTo>
                    <a:lnTo>
                      <a:pt x="308" y="71"/>
                    </a:lnTo>
                    <a:lnTo>
                      <a:pt x="318" y="71"/>
                    </a:lnTo>
                    <a:lnTo>
                      <a:pt x="323" y="74"/>
                    </a:lnTo>
                    <a:lnTo>
                      <a:pt x="331" y="85"/>
                    </a:lnTo>
                    <a:lnTo>
                      <a:pt x="340" y="92"/>
                    </a:lnTo>
                    <a:lnTo>
                      <a:pt x="352" y="90"/>
                    </a:lnTo>
                    <a:lnTo>
                      <a:pt x="348" y="88"/>
                    </a:lnTo>
                    <a:lnTo>
                      <a:pt x="338" y="86"/>
                    </a:lnTo>
                    <a:lnTo>
                      <a:pt x="333" y="81"/>
                    </a:lnTo>
                    <a:lnTo>
                      <a:pt x="327" y="71"/>
                    </a:lnTo>
                    <a:lnTo>
                      <a:pt x="320" y="66"/>
                    </a:lnTo>
                    <a:lnTo>
                      <a:pt x="312" y="67"/>
                    </a:lnTo>
                    <a:lnTo>
                      <a:pt x="303" y="66"/>
                    </a:lnTo>
                    <a:lnTo>
                      <a:pt x="295" y="62"/>
                    </a:lnTo>
                    <a:lnTo>
                      <a:pt x="295" y="57"/>
                    </a:lnTo>
                    <a:lnTo>
                      <a:pt x="304" y="55"/>
                    </a:lnTo>
                    <a:lnTo>
                      <a:pt x="310" y="48"/>
                    </a:lnTo>
                    <a:lnTo>
                      <a:pt x="321" y="43"/>
                    </a:lnTo>
                    <a:lnTo>
                      <a:pt x="327" y="45"/>
                    </a:lnTo>
                    <a:lnTo>
                      <a:pt x="331" y="55"/>
                    </a:lnTo>
                    <a:lnTo>
                      <a:pt x="333" y="50"/>
                    </a:lnTo>
                    <a:lnTo>
                      <a:pt x="346" y="48"/>
                    </a:lnTo>
                    <a:lnTo>
                      <a:pt x="352" y="54"/>
                    </a:lnTo>
                    <a:lnTo>
                      <a:pt x="344" y="45"/>
                    </a:lnTo>
                    <a:lnTo>
                      <a:pt x="344" y="40"/>
                    </a:lnTo>
                    <a:lnTo>
                      <a:pt x="346" y="31"/>
                    </a:lnTo>
                    <a:lnTo>
                      <a:pt x="350" y="29"/>
                    </a:lnTo>
                    <a:lnTo>
                      <a:pt x="359" y="36"/>
                    </a:lnTo>
                    <a:lnTo>
                      <a:pt x="363" y="34"/>
                    </a:lnTo>
                    <a:lnTo>
                      <a:pt x="361" y="22"/>
                    </a:lnTo>
                    <a:lnTo>
                      <a:pt x="365" y="17"/>
                    </a:lnTo>
                    <a:lnTo>
                      <a:pt x="386" y="10"/>
                    </a:lnTo>
                    <a:lnTo>
                      <a:pt x="395" y="12"/>
                    </a:lnTo>
                    <a:lnTo>
                      <a:pt x="405" y="5"/>
                    </a:lnTo>
                    <a:lnTo>
                      <a:pt x="431" y="0"/>
                    </a:lnTo>
                    <a:lnTo>
                      <a:pt x="452" y="3"/>
                    </a:lnTo>
                    <a:lnTo>
                      <a:pt x="463" y="7"/>
                    </a:lnTo>
                    <a:lnTo>
                      <a:pt x="471" y="5"/>
                    </a:lnTo>
                    <a:lnTo>
                      <a:pt x="473" y="7"/>
                    </a:lnTo>
                    <a:lnTo>
                      <a:pt x="458" y="15"/>
                    </a:lnTo>
                    <a:lnTo>
                      <a:pt x="442" y="19"/>
                    </a:lnTo>
                    <a:lnTo>
                      <a:pt x="424" y="28"/>
                    </a:lnTo>
                    <a:lnTo>
                      <a:pt x="412" y="28"/>
                    </a:lnTo>
                    <a:lnTo>
                      <a:pt x="407" y="24"/>
                    </a:lnTo>
                    <a:lnTo>
                      <a:pt x="410" y="31"/>
                    </a:lnTo>
                    <a:lnTo>
                      <a:pt x="403" y="34"/>
                    </a:lnTo>
                    <a:lnTo>
                      <a:pt x="391" y="43"/>
                    </a:lnTo>
                    <a:lnTo>
                      <a:pt x="386" y="50"/>
                    </a:lnTo>
                    <a:lnTo>
                      <a:pt x="386" y="57"/>
                    </a:lnTo>
                    <a:lnTo>
                      <a:pt x="391" y="48"/>
                    </a:lnTo>
                    <a:lnTo>
                      <a:pt x="405" y="38"/>
                    </a:lnTo>
                    <a:lnTo>
                      <a:pt x="418" y="36"/>
                    </a:lnTo>
                    <a:lnTo>
                      <a:pt x="422" y="31"/>
                    </a:lnTo>
                    <a:lnTo>
                      <a:pt x="442" y="24"/>
                    </a:lnTo>
                    <a:lnTo>
                      <a:pt x="448" y="28"/>
                    </a:lnTo>
                    <a:lnTo>
                      <a:pt x="456" y="29"/>
                    </a:lnTo>
                    <a:lnTo>
                      <a:pt x="467" y="26"/>
                    </a:lnTo>
                    <a:lnTo>
                      <a:pt x="473" y="21"/>
                    </a:lnTo>
                    <a:lnTo>
                      <a:pt x="482" y="17"/>
                    </a:lnTo>
                    <a:lnTo>
                      <a:pt x="492" y="17"/>
                    </a:lnTo>
                    <a:lnTo>
                      <a:pt x="492" y="22"/>
                    </a:lnTo>
                    <a:lnTo>
                      <a:pt x="488" y="26"/>
                    </a:lnTo>
                    <a:lnTo>
                      <a:pt x="482" y="31"/>
                    </a:lnTo>
                    <a:lnTo>
                      <a:pt x="488" y="33"/>
                    </a:lnTo>
                    <a:lnTo>
                      <a:pt x="494" y="28"/>
                    </a:lnTo>
                    <a:lnTo>
                      <a:pt x="503" y="24"/>
                    </a:lnTo>
                    <a:lnTo>
                      <a:pt x="516" y="29"/>
                    </a:lnTo>
                    <a:lnTo>
                      <a:pt x="529" y="31"/>
                    </a:lnTo>
                    <a:lnTo>
                      <a:pt x="537" y="31"/>
                    </a:lnTo>
                    <a:lnTo>
                      <a:pt x="541" y="38"/>
                    </a:lnTo>
                    <a:lnTo>
                      <a:pt x="533" y="47"/>
                    </a:lnTo>
                    <a:lnTo>
                      <a:pt x="514" y="54"/>
                    </a:lnTo>
                    <a:lnTo>
                      <a:pt x="505" y="62"/>
                    </a:lnTo>
                    <a:lnTo>
                      <a:pt x="499" y="66"/>
                    </a:lnTo>
                    <a:lnTo>
                      <a:pt x="482" y="69"/>
                    </a:lnTo>
                    <a:lnTo>
                      <a:pt x="458" y="74"/>
                    </a:lnTo>
                    <a:lnTo>
                      <a:pt x="444" y="78"/>
                    </a:lnTo>
                    <a:lnTo>
                      <a:pt x="429" y="86"/>
                    </a:lnTo>
                    <a:lnTo>
                      <a:pt x="422" y="99"/>
                    </a:lnTo>
                    <a:lnTo>
                      <a:pt x="424" y="104"/>
                    </a:lnTo>
                    <a:lnTo>
                      <a:pt x="425" y="97"/>
                    </a:lnTo>
                    <a:lnTo>
                      <a:pt x="441" y="92"/>
                    </a:lnTo>
                    <a:lnTo>
                      <a:pt x="452" y="83"/>
                    </a:lnTo>
                    <a:lnTo>
                      <a:pt x="458" y="78"/>
                    </a:lnTo>
                    <a:lnTo>
                      <a:pt x="467" y="76"/>
                    </a:lnTo>
                    <a:lnTo>
                      <a:pt x="484" y="74"/>
                    </a:lnTo>
                    <a:lnTo>
                      <a:pt x="488" y="74"/>
                    </a:lnTo>
                    <a:lnTo>
                      <a:pt x="490" y="80"/>
                    </a:lnTo>
                    <a:lnTo>
                      <a:pt x="494" y="83"/>
                    </a:lnTo>
                    <a:lnTo>
                      <a:pt x="494" y="88"/>
                    </a:lnTo>
                    <a:lnTo>
                      <a:pt x="486" y="93"/>
                    </a:lnTo>
                    <a:lnTo>
                      <a:pt x="486" y="100"/>
                    </a:lnTo>
                    <a:lnTo>
                      <a:pt x="488" y="93"/>
                    </a:lnTo>
                    <a:lnTo>
                      <a:pt x="501" y="88"/>
                    </a:lnTo>
                    <a:lnTo>
                      <a:pt x="512" y="88"/>
                    </a:lnTo>
                    <a:lnTo>
                      <a:pt x="520" y="88"/>
                    </a:lnTo>
                    <a:lnTo>
                      <a:pt x="522" y="85"/>
                    </a:lnTo>
                    <a:lnTo>
                      <a:pt x="524" y="74"/>
                    </a:lnTo>
                    <a:lnTo>
                      <a:pt x="522" y="69"/>
                    </a:lnTo>
                    <a:lnTo>
                      <a:pt x="526" y="67"/>
                    </a:lnTo>
                    <a:lnTo>
                      <a:pt x="535" y="67"/>
                    </a:lnTo>
                    <a:lnTo>
                      <a:pt x="543" y="74"/>
                    </a:lnTo>
                    <a:lnTo>
                      <a:pt x="547" y="76"/>
                    </a:lnTo>
                    <a:lnTo>
                      <a:pt x="547" y="83"/>
                    </a:lnTo>
                    <a:lnTo>
                      <a:pt x="543" y="95"/>
                    </a:lnTo>
                    <a:lnTo>
                      <a:pt x="529" y="102"/>
                    </a:lnTo>
                    <a:lnTo>
                      <a:pt x="518" y="111"/>
                    </a:lnTo>
                    <a:lnTo>
                      <a:pt x="507" y="135"/>
                    </a:lnTo>
                    <a:lnTo>
                      <a:pt x="509" y="142"/>
                    </a:lnTo>
                    <a:lnTo>
                      <a:pt x="511" y="133"/>
                    </a:lnTo>
                    <a:lnTo>
                      <a:pt x="526" y="114"/>
                    </a:lnTo>
                    <a:lnTo>
                      <a:pt x="547" y="100"/>
                    </a:lnTo>
                    <a:lnTo>
                      <a:pt x="554" y="88"/>
                    </a:lnTo>
                    <a:lnTo>
                      <a:pt x="560" y="83"/>
                    </a:lnTo>
                    <a:lnTo>
                      <a:pt x="562" y="80"/>
                    </a:lnTo>
                    <a:lnTo>
                      <a:pt x="569" y="81"/>
                    </a:lnTo>
                    <a:lnTo>
                      <a:pt x="577" y="80"/>
                    </a:lnTo>
                    <a:lnTo>
                      <a:pt x="582" y="66"/>
                    </a:lnTo>
                    <a:lnTo>
                      <a:pt x="598" y="57"/>
                    </a:lnTo>
                    <a:lnTo>
                      <a:pt x="618" y="60"/>
                    </a:lnTo>
                    <a:lnTo>
                      <a:pt x="635" y="73"/>
                    </a:lnTo>
                    <a:lnTo>
                      <a:pt x="630" y="92"/>
                    </a:lnTo>
                    <a:lnTo>
                      <a:pt x="622" y="99"/>
                    </a:lnTo>
                    <a:lnTo>
                      <a:pt x="626" y="99"/>
                    </a:lnTo>
                    <a:lnTo>
                      <a:pt x="618" y="107"/>
                    </a:lnTo>
                    <a:lnTo>
                      <a:pt x="607" y="109"/>
                    </a:lnTo>
                    <a:lnTo>
                      <a:pt x="598" y="116"/>
                    </a:lnTo>
                    <a:lnTo>
                      <a:pt x="586" y="121"/>
                    </a:lnTo>
                    <a:lnTo>
                      <a:pt x="571" y="126"/>
                    </a:lnTo>
                    <a:lnTo>
                      <a:pt x="601" y="118"/>
                    </a:lnTo>
                    <a:lnTo>
                      <a:pt x="607" y="123"/>
                    </a:lnTo>
                    <a:lnTo>
                      <a:pt x="607" y="130"/>
                    </a:lnTo>
                    <a:lnTo>
                      <a:pt x="594" y="135"/>
                    </a:lnTo>
                    <a:lnTo>
                      <a:pt x="577" y="142"/>
                    </a:lnTo>
                    <a:lnTo>
                      <a:pt x="571" y="149"/>
                    </a:lnTo>
                    <a:lnTo>
                      <a:pt x="577" y="144"/>
                    </a:lnTo>
                    <a:lnTo>
                      <a:pt x="596" y="137"/>
                    </a:lnTo>
                    <a:lnTo>
                      <a:pt x="601" y="140"/>
                    </a:lnTo>
                    <a:lnTo>
                      <a:pt x="598" y="152"/>
                    </a:lnTo>
                    <a:lnTo>
                      <a:pt x="592" y="158"/>
                    </a:lnTo>
                    <a:lnTo>
                      <a:pt x="599" y="158"/>
                    </a:lnTo>
                    <a:lnTo>
                      <a:pt x="592" y="165"/>
                    </a:lnTo>
                    <a:lnTo>
                      <a:pt x="598" y="171"/>
                    </a:lnTo>
                    <a:lnTo>
                      <a:pt x="599" y="180"/>
                    </a:lnTo>
                    <a:lnTo>
                      <a:pt x="592" y="197"/>
                    </a:lnTo>
                    <a:lnTo>
                      <a:pt x="598" y="199"/>
                    </a:lnTo>
                    <a:lnTo>
                      <a:pt x="601" y="208"/>
                    </a:lnTo>
                    <a:lnTo>
                      <a:pt x="590" y="223"/>
                    </a:lnTo>
                    <a:lnTo>
                      <a:pt x="598" y="223"/>
                    </a:lnTo>
                    <a:lnTo>
                      <a:pt x="601" y="234"/>
                    </a:lnTo>
                    <a:lnTo>
                      <a:pt x="596" y="239"/>
                    </a:lnTo>
                    <a:lnTo>
                      <a:pt x="605" y="237"/>
                    </a:lnTo>
                    <a:lnTo>
                      <a:pt x="615" y="241"/>
                    </a:lnTo>
                    <a:lnTo>
                      <a:pt x="622" y="267"/>
                    </a:lnTo>
                    <a:lnTo>
                      <a:pt x="609" y="262"/>
                    </a:lnTo>
                    <a:lnTo>
                      <a:pt x="596" y="265"/>
                    </a:lnTo>
                    <a:lnTo>
                      <a:pt x="586" y="276"/>
                    </a:lnTo>
                    <a:lnTo>
                      <a:pt x="592" y="289"/>
                    </a:lnTo>
                    <a:lnTo>
                      <a:pt x="605" y="286"/>
                    </a:lnTo>
                    <a:lnTo>
                      <a:pt x="615" y="286"/>
                    </a:lnTo>
                    <a:lnTo>
                      <a:pt x="613" y="293"/>
                    </a:lnTo>
                    <a:lnTo>
                      <a:pt x="609" y="302"/>
                    </a:lnTo>
                    <a:lnTo>
                      <a:pt x="618" y="300"/>
                    </a:lnTo>
                    <a:lnTo>
                      <a:pt x="628" y="303"/>
                    </a:lnTo>
                    <a:lnTo>
                      <a:pt x="626" y="314"/>
                    </a:lnTo>
                    <a:lnTo>
                      <a:pt x="630" y="321"/>
                    </a:lnTo>
                    <a:lnTo>
                      <a:pt x="624" y="324"/>
                    </a:lnTo>
                    <a:lnTo>
                      <a:pt x="615" y="321"/>
                    </a:lnTo>
                    <a:lnTo>
                      <a:pt x="611" y="314"/>
                    </a:lnTo>
                    <a:lnTo>
                      <a:pt x="601" y="312"/>
                    </a:lnTo>
                    <a:lnTo>
                      <a:pt x="594" y="315"/>
                    </a:lnTo>
                    <a:lnTo>
                      <a:pt x="603" y="315"/>
                    </a:lnTo>
                    <a:lnTo>
                      <a:pt x="609" y="319"/>
                    </a:lnTo>
                    <a:lnTo>
                      <a:pt x="615" y="324"/>
                    </a:lnTo>
                    <a:lnTo>
                      <a:pt x="601" y="329"/>
                    </a:lnTo>
                    <a:lnTo>
                      <a:pt x="613" y="329"/>
                    </a:lnTo>
                    <a:lnTo>
                      <a:pt x="620" y="324"/>
                    </a:lnTo>
                    <a:lnTo>
                      <a:pt x="630" y="328"/>
                    </a:lnTo>
                    <a:lnTo>
                      <a:pt x="630" y="336"/>
                    </a:lnTo>
                    <a:lnTo>
                      <a:pt x="616" y="338"/>
                    </a:lnTo>
                    <a:lnTo>
                      <a:pt x="630" y="338"/>
                    </a:lnTo>
                    <a:lnTo>
                      <a:pt x="635" y="343"/>
                    </a:lnTo>
                    <a:lnTo>
                      <a:pt x="630" y="352"/>
                    </a:lnTo>
                    <a:lnTo>
                      <a:pt x="613" y="352"/>
                    </a:lnTo>
                    <a:lnTo>
                      <a:pt x="630" y="355"/>
                    </a:lnTo>
                    <a:lnTo>
                      <a:pt x="632" y="364"/>
                    </a:lnTo>
                    <a:lnTo>
                      <a:pt x="626" y="367"/>
                    </a:lnTo>
                    <a:lnTo>
                      <a:pt x="615" y="369"/>
                    </a:lnTo>
                    <a:lnTo>
                      <a:pt x="624" y="373"/>
                    </a:lnTo>
                    <a:lnTo>
                      <a:pt x="626" y="381"/>
                    </a:lnTo>
                    <a:lnTo>
                      <a:pt x="615" y="387"/>
                    </a:lnTo>
                    <a:lnTo>
                      <a:pt x="599" y="388"/>
                    </a:lnTo>
                    <a:lnTo>
                      <a:pt x="590" y="381"/>
                    </a:lnTo>
                    <a:lnTo>
                      <a:pt x="584" y="369"/>
                    </a:lnTo>
                    <a:lnTo>
                      <a:pt x="582" y="371"/>
                    </a:lnTo>
                    <a:lnTo>
                      <a:pt x="584" y="381"/>
                    </a:lnTo>
                    <a:lnTo>
                      <a:pt x="582" y="390"/>
                    </a:lnTo>
                    <a:lnTo>
                      <a:pt x="581" y="397"/>
                    </a:lnTo>
                    <a:lnTo>
                      <a:pt x="577" y="400"/>
                    </a:lnTo>
                    <a:lnTo>
                      <a:pt x="567" y="400"/>
                    </a:lnTo>
                    <a:lnTo>
                      <a:pt x="562" y="400"/>
                    </a:lnTo>
                    <a:lnTo>
                      <a:pt x="547" y="400"/>
                    </a:lnTo>
                    <a:lnTo>
                      <a:pt x="556" y="402"/>
                    </a:lnTo>
                    <a:lnTo>
                      <a:pt x="560" y="406"/>
                    </a:lnTo>
                    <a:lnTo>
                      <a:pt x="550" y="414"/>
                    </a:lnTo>
                    <a:lnTo>
                      <a:pt x="560" y="409"/>
                    </a:lnTo>
                    <a:lnTo>
                      <a:pt x="573" y="411"/>
                    </a:lnTo>
                    <a:lnTo>
                      <a:pt x="577" y="414"/>
                    </a:lnTo>
                    <a:lnTo>
                      <a:pt x="575" y="419"/>
                    </a:lnTo>
                    <a:lnTo>
                      <a:pt x="581" y="416"/>
                    </a:lnTo>
                    <a:lnTo>
                      <a:pt x="590" y="419"/>
                    </a:lnTo>
                    <a:lnTo>
                      <a:pt x="590" y="426"/>
                    </a:lnTo>
                    <a:lnTo>
                      <a:pt x="596" y="423"/>
                    </a:lnTo>
                    <a:lnTo>
                      <a:pt x="601" y="419"/>
                    </a:lnTo>
                    <a:lnTo>
                      <a:pt x="609" y="423"/>
                    </a:lnTo>
                    <a:lnTo>
                      <a:pt x="616" y="416"/>
                    </a:lnTo>
                    <a:lnTo>
                      <a:pt x="626" y="418"/>
                    </a:lnTo>
                    <a:lnTo>
                      <a:pt x="620" y="423"/>
                    </a:lnTo>
                    <a:lnTo>
                      <a:pt x="630" y="440"/>
                    </a:lnTo>
                    <a:lnTo>
                      <a:pt x="647" y="454"/>
                    </a:lnTo>
                    <a:lnTo>
                      <a:pt x="649" y="468"/>
                    </a:lnTo>
                    <a:lnTo>
                      <a:pt x="645" y="471"/>
                    </a:lnTo>
                    <a:lnTo>
                      <a:pt x="639" y="466"/>
                    </a:lnTo>
                    <a:lnTo>
                      <a:pt x="626" y="471"/>
                    </a:lnTo>
                    <a:lnTo>
                      <a:pt x="605" y="465"/>
                    </a:lnTo>
                    <a:lnTo>
                      <a:pt x="598" y="456"/>
                    </a:lnTo>
                    <a:lnTo>
                      <a:pt x="586" y="452"/>
                    </a:lnTo>
                    <a:lnTo>
                      <a:pt x="581" y="456"/>
                    </a:lnTo>
                    <a:lnTo>
                      <a:pt x="571" y="454"/>
                    </a:lnTo>
                    <a:lnTo>
                      <a:pt x="564" y="447"/>
                    </a:lnTo>
                    <a:lnTo>
                      <a:pt x="569" y="458"/>
                    </a:lnTo>
                    <a:lnTo>
                      <a:pt x="582" y="459"/>
                    </a:lnTo>
                    <a:lnTo>
                      <a:pt x="592" y="461"/>
                    </a:lnTo>
                    <a:lnTo>
                      <a:pt x="596" y="468"/>
                    </a:lnTo>
                    <a:lnTo>
                      <a:pt x="590" y="475"/>
                    </a:lnTo>
                    <a:lnTo>
                      <a:pt x="575" y="477"/>
                    </a:lnTo>
                    <a:lnTo>
                      <a:pt x="573" y="471"/>
                    </a:lnTo>
                    <a:lnTo>
                      <a:pt x="575" y="478"/>
                    </a:lnTo>
                    <a:lnTo>
                      <a:pt x="575" y="485"/>
                    </a:lnTo>
                    <a:lnTo>
                      <a:pt x="573" y="489"/>
                    </a:lnTo>
                    <a:lnTo>
                      <a:pt x="558" y="496"/>
                    </a:lnTo>
                    <a:lnTo>
                      <a:pt x="571" y="491"/>
                    </a:lnTo>
                    <a:lnTo>
                      <a:pt x="575" y="494"/>
                    </a:lnTo>
                    <a:lnTo>
                      <a:pt x="577" y="506"/>
                    </a:lnTo>
                    <a:lnTo>
                      <a:pt x="581" y="491"/>
                    </a:lnTo>
                    <a:lnTo>
                      <a:pt x="594" y="485"/>
                    </a:lnTo>
                    <a:lnTo>
                      <a:pt x="601" y="485"/>
                    </a:lnTo>
                    <a:lnTo>
                      <a:pt x="603" y="489"/>
                    </a:lnTo>
                    <a:lnTo>
                      <a:pt x="603" y="485"/>
                    </a:lnTo>
                    <a:lnTo>
                      <a:pt x="609" y="480"/>
                    </a:lnTo>
                    <a:lnTo>
                      <a:pt x="616" y="480"/>
                    </a:lnTo>
                    <a:lnTo>
                      <a:pt x="622" y="485"/>
                    </a:lnTo>
                    <a:lnTo>
                      <a:pt x="630" y="484"/>
                    </a:lnTo>
                    <a:lnTo>
                      <a:pt x="641" y="477"/>
                    </a:lnTo>
                    <a:lnTo>
                      <a:pt x="643" y="482"/>
                    </a:lnTo>
                    <a:lnTo>
                      <a:pt x="635" y="485"/>
                    </a:lnTo>
                    <a:lnTo>
                      <a:pt x="632" y="499"/>
                    </a:lnTo>
                    <a:lnTo>
                      <a:pt x="620" y="515"/>
                    </a:lnTo>
                    <a:lnTo>
                      <a:pt x="613" y="530"/>
                    </a:lnTo>
                    <a:lnTo>
                      <a:pt x="603" y="534"/>
                    </a:lnTo>
                    <a:lnTo>
                      <a:pt x="586" y="544"/>
                    </a:lnTo>
                    <a:lnTo>
                      <a:pt x="564" y="556"/>
                    </a:lnTo>
                    <a:lnTo>
                      <a:pt x="543" y="562"/>
                    </a:lnTo>
                    <a:lnTo>
                      <a:pt x="531" y="562"/>
                    </a:lnTo>
                    <a:lnTo>
                      <a:pt x="526" y="555"/>
                    </a:lnTo>
                    <a:lnTo>
                      <a:pt x="526" y="556"/>
                    </a:lnTo>
                    <a:lnTo>
                      <a:pt x="533" y="570"/>
                    </a:lnTo>
                    <a:lnTo>
                      <a:pt x="526" y="577"/>
                    </a:lnTo>
                    <a:lnTo>
                      <a:pt x="520" y="591"/>
                    </a:lnTo>
                    <a:lnTo>
                      <a:pt x="516" y="609"/>
                    </a:lnTo>
                    <a:lnTo>
                      <a:pt x="509" y="622"/>
                    </a:lnTo>
                    <a:lnTo>
                      <a:pt x="499" y="631"/>
                    </a:lnTo>
                    <a:lnTo>
                      <a:pt x="488" y="636"/>
                    </a:lnTo>
                    <a:lnTo>
                      <a:pt x="488" y="641"/>
                    </a:lnTo>
                    <a:lnTo>
                      <a:pt x="477" y="645"/>
                    </a:lnTo>
                    <a:lnTo>
                      <a:pt x="467" y="636"/>
                    </a:lnTo>
                    <a:lnTo>
                      <a:pt x="473" y="647"/>
                    </a:lnTo>
                    <a:lnTo>
                      <a:pt x="467" y="652"/>
                    </a:lnTo>
                    <a:lnTo>
                      <a:pt x="450" y="657"/>
                    </a:lnTo>
                    <a:lnTo>
                      <a:pt x="444" y="666"/>
                    </a:lnTo>
                    <a:lnTo>
                      <a:pt x="435" y="690"/>
                    </a:lnTo>
                    <a:lnTo>
                      <a:pt x="441" y="707"/>
                    </a:lnTo>
                    <a:lnTo>
                      <a:pt x="435" y="716"/>
                    </a:lnTo>
                    <a:lnTo>
                      <a:pt x="425" y="728"/>
                    </a:lnTo>
                    <a:lnTo>
                      <a:pt x="425" y="744"/>
                    </a:lnTo>
                    <a:lnTo>
                      <a:pt x="420" y="746"/>
                    </a:lnTo>
                    <a:lnTo>
                      <a:pt x="427" y="747"/>
                    </a:lnTo>
                    <a:lnTo>
                      <a:pt x="424" y="763"/>
                    </a:lnTo>
                    <a:lnTo>
                      <a:pt x="424" y="772"/>
                    </a:lnTo>
                    <a:lnTo>
                      <a:pt x="429" y="789"/>
                    </a:lnTo>
                    <a:lnTo>
                      <a:pt x="427" y="798"/>
                    </a:lnTo>
                    <a:lnTo>
                      <a:pt x="420" y="801"/>
                    </a:lnTo>
                    <a:lnTo>
                      <a:pt x="410" y="803"/>
                    </a:lnTo>
                    <a:lnTo>
                      <a:pt x="401" y="799"/>
                    </a:lnTo>
                    <a:lnTo>
                      <a:pt x="390" y="801"/>
                    </a:lnTo>
                    <a:lnTo>
                      <a:pt x="388" y="794"/>
                    </a:lnTo>
                    <a:lnTo>
                      <a:pt x="386" y="791"/>
                    </a:lnTo>
                    <a:lnTo>
                      <a:pt x="382" y="791"/>
                    </a:lnTo>
                    <a:lnTo>
                      <a:pt x="382" y="796"/>
                    </a:lnTo>
                    <a:lnTo>
                      <a:pt x="376" y="799"/>
                    </a:lnTo>
                    <a:lnTo>
                      <a:pt x="371" y="798"/>
                    </a:lnTo>
                    <a:lnTo>
                      <a:pt x="361" y="796"/>
                    </a:lnTo>
                    <a:lnTo>
                      <a:pt x="350" y="796"/>
                    </a:lnTo>
                    <a:lnTo>
                      <a:pt x="338" y="789"/>
                    </a:lnTo>
                    <a:lnTo>
                      <a:pt x="331" y="777"/>
                    </a:lnTo>
                    <a:lnTo>
                      <a:pt x="323" y="768"/>
                    </a:lnTo>
                    <a:lnTo>
                      <a:pt x="314" y="758"/>
                    </a:lnTo>
                    <a:lnTo>
                      <a:pt x="308" y="747"/>
                    </a:lnTo>
                    <a:lnTo>
                      <a:pt x="303" y="746"/>
                    </a:lnTo>
                    <a:lnTo>
                      <a:pt x="301" y="742"/>
                    </a:lnTo>
                    <a:lnTo>
                      <a:pt x="306" y="740"/>
                    </a:lnTo>
                    <a:lnTo>
                      <a:pt x="299" y="740"/>
                    </a:lnTo>
                    <a:lnTo>
                      <a:pt x="299" y="737"/>
                    </a:lnTo>
                    <a:lnTo>
                      <a:pt x="304" y="735"/>
                    </a:lnTo>
                    <a:lnTo>
                      <a:pt x="304" y="723"/>
                    </a:lnTo>
                    <a:lnTo>
                      <a:pt x="299" y="728"/>
                    </a:lnTo>
                    <a:lnTo>
                      <a:pt x="291" y="725"/>
                    </a:lnTo>
                    <a:lnTo>
                      <a:pt x="289" y="718"/>
                    </a:lnTo>
                    <a:lnTo>
                      <a:pt x="293" y="711"/>
                    </a:lnTo>
                    <a:lnTo>
                      <a:pt x="284" y="716"/>
                    </a:lnTo>
                    <a:lnTo>
                      <a:pt x="282" y="706"/>
                    </a:lnTo>
                    <a:lnTo>
                      <a:pt x="291" y="695"/>
                    </a:lnTo>
                    <a:lnTo>
                      <a:pt x="284" y="697"/>
                    </a:lnTo>
                    <a:lnTo>
                      <a:pt x="274" y="695"/>
                    </a:lnTo>
                    <a:lnTo>
                      <a:pt x="269" y="687"/>
                    </a:lnTo>
                    <a:lnTo>
                      <a:pt x="267" y="680"/>
                    </a:lnTo>
                    <a:lnTo>
                      <a:pt x="274" y="674"/>
                    </a:lnTo>
                    <a:lnTo>
                      <a:pt x="280" y="671"/>
                    </a:lnTo>
                    <a:lnTo>
                      <a:pt x="289" y="666"/>
                    </a:lnTo>
                    <a:lnTo>
                      <a:pt x="274" y="671"/>
                    </a:lnTo>
                    <a:lnTo>
                      <a:pt x="265" y="666"/>
                    </a:lnTo>
                    <a:lnTo>
                      <a:pt x="265" y="659"/>
                    </a:lnTo>
                    <a:lnTo>
                      <a:pt x="261" y="657"/>
                    </a:lnTo>
                    <a:lnTo>
                      <a:pt x="257" y="652"/>
                    </a:lnTo>
                    <a:lnTo>
                      <a:pt x="257" y="640"/>
                    </a:lnTo>
                    <a:lnTo>
                      <a:pt x="267" y="638"/>
                    </a:lnTo>
                    <a:lnTo>
                      <a:pt x="282" y="638"/>
                    </a:lnTo>
                    <a:lnTo>
                      <a:pt x="295" y="643"/>
                    </a:lnTo>
                    <a:lnTo>
                      <a:pt x="289" y="629"/>
                    </a:lnTo>
                    <a:lnTo>
                      <a:pt x="280" y="633"/>
                    </a:lnTo>
                    <a:lnTo>
                      <a:pt x="270" y="631"/>
                    </a:lnTo>
                    <a:lnTo>
                      <a:pt x="272" y="624"/>
                    </a:lnTo>
                    <a:lnTo>
                      <a:pt x="263" y="629"/>
                    </a:lnTo>
                    <a:lnTo>
                      <a:pt x="261" y="633"/>
                    </a:lnTo>
                    <a:lnTo>
                      <a:pt x="255" y="635"/>
                    </a:lnTo>
                    <a:lnTo>
                      <a:pt x="255" y="628"/>
                    </a:lnTo>
                    <a:lnTo>
                      <a:pt x="259" y="619"/>
                    </a:lnTo>
                    <a:lnTo>
                      <a:pt x="270" y="612"/>
                    </a:lnTo>
                    <a:lnTo>
                      <a:pt x="278" y="609"/>
                    </a:lnTo>
                    <a:lnTo>
                      <a:pt x="280" y="605"/>
                    </a:lnTo>
                    <a:lnTo>
                      <a:pt x="280" y="598"/>
                    </a:lnTo>
                    <a:lnTo>
                      <a:pt x="287" y="596"/>
                    </a:lnTo>
                    <a:lnTo>
                      <a:pt x="282" y="595"/>
                    </a:lnTo>
                    <a:lnTo>
                      <a:pt x="286" y="586"/>
                    </a:lnTo>
                    <a:lnTo>
                      <a:pt x="286" y="577"/>
                    </a:lnTo>
                    <a:lnTo>
                      <a:pt x="282" y="570"/>
                    </a:lnTo>
                    <a:lnTo>
                      <a:pt x="276" y="569"/>
                    </a:lnTo>
                    <a:lnTo>
                      <a:pt x="267" y="572"/>
                    </a:lnTo>
                    <a:lnTo>
                      <a:pt x="253" y="576"/>
                    </a:lnTo>
                    <a:lnTo>
                      <a:pt x="248" y="576"/>
                    </a:lnTo>
                    <a:lnTo>
                      <a:pt x="236" y="569"/>
                    </a:lnTo>
                    <a:lnTo>
                      <a:pt x="238" y="558"/>
                    </a:lnTo>
                    <a:lnTo>
                      <a:pt x="246" y="553"/>
                    </a:lnTo>
                    <a:lnTo>
                      <a:pt x="255" y="550"/>
                    </a:lnTo>
                    <a:lnTo>
                      <a:pt x="267" y="553"/>
                    </a:lnTo>
                    <a:lnTo>
                      <a:pt x="276" y="558"/>
                    </a:lnTo>
                    <a:lnTo>
                      <a:pt x="278" y="555"/>
                    </a:lnTo>
                    <a:lnTo>
                      <a:pt x="265" y="550"/>
                    </a:lnTo>
                    <a:lnTo>
                      <a:pt x="255" y="541"/>
                    </a:lnTo>
                    <a:lnTo>
                      <a:pt x="253" y="534"/>
                    </a:lnTo>
                    <a:lnTo>
                      <a:pt x="257" y="527"/>
                    </a:lnTo>
                    <a:lnTo>
                      <a:pt x="250" y="532"/>
                    </a:lnTo>
                    <a:lnTo>
                      <a:pt x="246" y="530"/>
                    </a:lnTo>
                    <a:lnTo>
                      <a:pt x="244" y="518"/>
                    </a:lnTo>
                    <a:lnTo>
                      <a:pt x="240" y="517"/>
                    </a:lnTo>
                    <a:lnTo>
                      <a:pt x="233" y="520"/>
                    </a:lnTo>
                    <a:lnTo>
                      <a:pt x="234" y="529"/>
                    </a:lnTo>
                    <a:lnTo>
                      <a:pt x="236" y="532"/>
                    </a:lnTo>
                    <a:lnTo>
                      <a:pt x="233" y="539"/>
                    </a:lnTo>
                    <a:lnTo>
                      <a:pt x="229" y="544"/>
                    </a:lnTo>
                    <a:lnTo>
                      <a:pt x="221" y="543"/>
                    </a:lnTo>
                    <a:lnTo>
                      <a:pt x="217" y="530"/>
                    </a:lnTo>
                    <a:lnTo>
                      <a:pt x="217" y="518"/>
                    </a:lnTo>
                    <a:lnTo>
                      <a:pt x="221" y="515"/>
                    </a:lnTo>
                    <a:lnTo>
                      <a:pt x="214" y="515"/>
                    </a:lnTo>
                    <a:lnTo>
                      <a:pt x="212" y="508"/>
                    </a:lnTo>
                    <a:lnTo>
                      <a:pt x="214" y="501"/>
                    </a:lnTo>
                    <a:lnTo>
                      <a:pt x="217" y="496"/>
                    </a:lnTo>
                    <a:lnTo>
                      <a:pt x="193" y="452"/>
                    </a:lnTo>
                    <a:lnTo>
                      <a:pt x="193" y="440"/>
                    </a:lnTo>
                    <a:lnTo>
                      <a:pt x="174" y="423"/>
                    </a:lnTo>
                    <a:lnTo>
                      <a:pt x="166" y="407"/>
                    </a:lnTo>
                    <a:lnTo>
                      <a:pt x="142" y="399"/>
                    </a:lnTo>
                    <a:lnTo>
                      <a:pt x="110" y="400"/>
                    </a:lnTo>
                    <a:lnTo>
                      <a:pt x="87" y="406"/>
                    </a:lnTo>
                    <a:lnTo>
                      <a:pt x="74" y="404"/>
                    </a:lnTo>
                    <a:lnTo>
                      <a:pt x="74" y="409"/>
                    </a:lnTo>
                    <a:lnTo>
                      <a:pt x="59" y="414"/>
                    </a:lnTo>
                    <a:lnTo>
                      <a:pt x="43" y="406"/>
                    </a:lnTo>
                    <a:lnTo>
                      <a:pt x="43" y="395"/>
                    </a:lnTo>
                    <a:lnTo>
                      <a:pt x="47" y="385"/>
                    </a:lnTo>
                    <a:lnTo>
                      <a:pt x="36" y="388"/>
                    </a:lnTo>
                    <a:lnTo>
                      <a:pt x="28" y="381"/>
                    </a:lnTo>
                    <a:lnTo>
                      <a:pt x="19" y="378"/>
                    </a:lnTo>
                    <a:lnTo>
                      <a:pt x="28" y="366"/>
                    </a:lnTo>
                    <a:lnTo>
                      <a:pt x="40" y="364"/>
                    </a:lnTo>
                    <a:lnTo>
                      <a:pt x="51" y="364"/>
                    </a:lnTo>
                    <a:lnTo>
                      <a:pt x="60" y="359"/>
                    </a:lnTo>
                    <a:lnTo>
                      <a:pt x="72" y="354"/>
                    </a:lnTo>
                    <a:lnTo>
                      <a:pt x="72" y="347"/>
                    </a:lnTo>
                    <a:lnTo>
                      <a:pt x="64" y="345"/>
                    </a:lnTo>
                    <a:lnTo>
                      <a:pt x="57" y="348"/>
                    </a:lnTo>
                    <a:lnTo>
                      <a:pt x="55" y="352"/>
                    </a:lnTo>
                    <a:lnTo>
                      <a:pt x="43" y="355"/>
                    </a:lnTo>
                    <a:lnTo>
                      <a:pt x="36" y="348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84" name="Freeform 215"/>
              <p:cNvSpPr>
                <a:spLocks/>
              </p:cNvSpPr>
              <p:nvPr/>
            </p:nvSpPr>
            <p:spPr bwMode="auto">
              <a:xfrm>
                <a:off x="4690" y="2625"/>
                <a:ext cx="363" cy="177"/>
              </a:xfrm>
              <a:custGeom>
                <a:avLst/>
                <a:gdLst>
                  <a:gd name="T0" fmla="*/ 10 w 363"/>
                  <a:gd name="T1" fmla="*/ 19 h 184"/>
                  <a:gd name="T2" fmla="*/ 12 w 363"/>
                  <a:gd name="T3" fmla="*/ 32 h 184"/>
                  <a:gd name="T4" fmla="*/ 21 w 363"/>
                  <a:gd name="T5" fmla="*/ 42 h 184"/>
                  <a:gd name="T6" fmla="*/ 36 w 363"/>
                  <a:gd name="T7" fmla="*/ 69 h 184"/>
                  <a:gd name="T8" fmla="*/ 49 w 363"/>
                  <a:gd name="T9" fmla="*/ 82 h 184"/>
                  <a:gd name="T10" fmla="*/ 42 w 363"/>
                  <a:gd name="T11" fmla="*/ 94 h 184"/>
                  <a:gd name="T12" fmla="*/ 49 w 363"/>
                  <a:gd name="T13" fmla="*/ 104 h 184"/>
                  <a:gd name="T14" fmla="*/ 68 w 363"/>
                  <a:gd name="T15" fmla="*/ 111 h 184"/>
                  <a:gd name="T16" fmla="*/ 87 w 363"/>
                  <a:gd name="T17" fmla="*/ 126 h 184"/>
                  <a:gd name="T18" fmla="*/ 87 w 363"/>
                  <a:gd name="T19" fmla="*/ 139 h 184"/>
                  <a:gd name="T20" fmla="*/ 93 w 363"/>
                  <a:gd name="T21" fmla="*/ 161 h 184"/>
                  <a:gd name="T22" fmla="*/ 117 w 363"/>
                  <a:gd name="T23" fmla="*/ 169 h 184"/>
                  <a:gd name="T24" fmla="*/ 125 w 363"/>
                  <a:gd name="T25" fmla="*/ 176 h 184"/>
                  <a:gd name="T26" fmla="*/ 136 w 363"/>
                  <a:gd name="T27" fmla="*/ 169 h 184"/>
                  <a:gd name="T28" fmla="*/ 131 w 363"/>
                  <a:gd name="T29" fmla="*/ 157 h 184"/>
                  <a:gd name="T30" fmla="*/ 121 w 363"/>
                  <a:gd name="T31" fmla="*/ 151 h 184"/>
                  <a:gd name="T32" fmla="*/ 112 w 363"/>
                  <a:gd name="T33" fmla="*/ 142 h 184"/>
                  <a:gd name="T34" fmla="*/ 114 w 363"/>
                  <a:gd name="T35" fmla="*/ 132 h 184"/>
                  <a:gd name="T36" fmla="*/ 106 w 363"/>
                  <a:gd name="T37" fmla="*/ 122 h 184"/>
                  <a:gd name="T38" fmla="*/ 87 w 363"/>
                  <a:gd name="T39" fmla="*/ 102 h 184"/>
                  <a:gd name="T40" fmla="*/ 81 w 363"/>
                  <a:gd name="T41" fmla="*/ 86 h 184"/>
                  <a:gd name="T42" fmla="*/ 74 w 363"/>
                  <a:gd name="T43" fmla="*/ 72 h 184"/>
                  <a:gd name="T44" fmla="*/ 59 w 363"/>
                  <a:gd name="T45" fmla="*/ 56 h 184"/>
                  <a:gd name="T46" fmla="*/ 46 w 363"/>
                  <a:gd name="T47" fmla="*/ 49 h 184"/>
                  <a:gd name="T48" fmla="*/ 46 w 363"/>
                  <a:gd name="T49" fmla="*/ 38 h 184"/>
                  <a:gd name="T50" fmla="*/ 38 w 363"/>
                  <a:gd name="T51" fmla="*/ 17 h 184"/>
                  <a:gd name="T52" fmla="*/ 51 w 363"/>
                  <a:gd name="T53" fmla="*/ 24 h 184"/>
                  <a:gd name="T54" fmla="*/ 72 w 363"/>
                  <a:gd name="T55" fmla="*/ 38 h 184"/>
                  <a:gd name="T56" fmla="*/ 80 w 363"/>
                  <a:gd name="T57" fmla="*/ 47 h 184"/>
                  <a:gd name="T58" fmla="*/ 78 w 363"/>
                  <a:gd name="T59" fmla="*/ 56 h 184"/>
                  <a:gd name="T60" fmla="*/ 93 w 363"/>
                  <a:gd name="T61" fmla="*/ 67 h 184"/>
                  <a:gd name="T62" fmla="*/ 99 w 363"/>
                  <a:gd name="T63" fmla="*/ 72 h 184"/>
                  <a:gd name="T64" fmla="*/ 106 w 363"/>
                  <a:gd name="T65" fmla="*/ 81 h 184"/>
                  <a:gd name="T66" fmla="*/ 112 w 363"/>
                  <a:gd name="T67" fmla="*/ 89 h 184"/>
                  <a:gd name="T68" fmla="*/ 119 w 363"/>
                  <a:gd name="T69" fmla="*/ 102 h 184"/>
                  <a:gd name="T70" fmla="*/ 138 w 363"/>
                  <a:gd name="T71" fmla="*/ 111 h 184"/>
                  <a:gd name="T72" fmla="*/ 151 w 363"/>
                  <a:gd name="T73" fmla="*/ 126 h 184"/>
                  <a:gd name="T74" fmla="*/ 163 w 363"/>
                  <a:gd name="T75" fmla="*/ 142 h 184"/>
                  <a:gd name="T76" fmla="*/ 195 w 363"/>
                  <a:gd name="T77" fmla="*/ 170 h 184"/>
                  <a:gd name="T78" fmla="*/ 363 w 363"/>
                  <a:gd name="T79" fmla="*/ 177 h 184"/>
                  <a:gd name="T80" fmla="*/ 359 w 363"/>
                  <a:gd name="T81" fmla="*/ 164 h 184"/>
                  <a:gd name="T82" fmla="*/ 346 w 363"/>
                  <a:gd name="T83" fmla="*/ 144 h 184"/>
                  <a:gd name="T84" fmla="*/ 305 w 363"/>
                  <a:gd name="T85" fmla="*/ 127 h 184"/>
                  <a:gd name="T86" fmla="*/ 284 w 363"/>
                  <a:gd name="T87" fmla="*/ 81 h 184"/>
                  <a:gd name="T88" fmla="*/ 269 w 363"/>
                  <a:gd name="T89" fmla="*/ 63 h 184"/>
                  <a:gd name="T90" fmla="*/ 223 w 363"/>
                  <a:gd name="T91" fmla="*/ 67 h 184"/>
                  <a:gd name="T92" fmla="*/ 186 w 363"/>
                  <a:gd name="T93" fmla="*/ 19 h 184"/>
                  <a:gd name="T94" fmla="*/ 151 w 363"/>
                  <a:gd name="T95" fmla="*/ 27 h 184"/>
                  <a:gd name="T96" fmla="*/ 29 w 363"/>
                  <a:gd name="T97" fmla="*/ 0 h 18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63" h="184">
                    <a:moveTo>
                      <a:pt x="0" y="6"/>
                    </a:moveTo>
                    <a:lnTo>
                      <a:pt x="10" y="20"/>
                    </a:lnTo>
                    <a:lnTo>
                      <a:pt x="12" y="26"/>
                    </a:lnTo>
                    <a:lnTo>
                      <a:pt x="12" y="33"/>
                    </a:lnTo>
                    <a:lnTo>
                      <a:pt x="19" y="44"/>
                    </a:lnTo>
                    <a:lnTo>
                      <a:pt x="21" y="44"/>
                    </a:lnTo>
                    <a:lnTo>
                      <a:pt x="25" y="61"/>
                    </a:lnTo>
                    <a:lnTo>
                      <a:pt x="36" y="72"/>
                    </a:lnTo>
                    <a:lnTo>
                      <a:pt x="44" y="78"/>
                    </a:lnTo>
                    <a:lnTo>
                      <a:pt x="49" y="85"/>
                    </a:lnTo>
                    <a:lnTo>
                      <a:pt x="49" y="94"/>
                    </a:lnTo>
                    <a:lnTo>
                      <a:pt x="42" y="98"/>
                    </a:lnTo>
                    <a:lnTo>
                      <a:pt x="44" y="105"/>
                    </a:lnTo>
                    <a:lnTo>
                      <a:pt x="49" y="108"/>
                    </a:lnTo>
                    <a:lnTo>
                      <a:pt x="57" y="115"/>
                    </a:lnTo>
                    <a:lnTo>
                      <a:pt x="68" y="115"/>
                    </a:lnTo>
                    <a:lnTo>
                      <a:pt x="78" y="124"/>
                    </a:lnTo>
                    <a:lnTo>
                      <a:pt x="87" y="131"/>
                    </a:lnTo>
                    <a:lnTo>
                      <a:pt x="93" y="137"/>
                    </a:lnTo>
                    <a:lnTo>
                      <a:pt x="87" y="144"/>
                    </a:lnTo>
                    <a:lnTo>
                      <a:pt x="87" y="158"/>
                    </a:lnTo>
                    <a:lnTo>
                      <a:pt x="93" y="167"/>
                    </a:lnTo>
                    <a:lnTo>
                      <a:pt x="108" y="170"/>
                    </a:lnTo>
                    <a:lnTo>
                      <a:pt x="117" y="176"/>
                    </a:lnTo>
                    <a:lnTo>
                      <a:pt x="123" y="181"/>
                    </a:lnTo>
                    <a:lnTo>
                      <a:pt x="125" y="183"/>
                    </a:lnTo>
                    <a:lnTo>
                      <a:pt x="138" y="183"/>
                    </a:lnTo>
                    <a:lnTo>
                      <a:pt x="136" y="176"/>
                    </a:lnTo>
                    <a:lnTo>
                      <a:pt x="133" y="169"/>
                    </a:lnTo>
                    <a:lnTo>
                      <a:pt x="131" y="163"/>
                    </a:lnTo>
                    <a:lnTo>
                      <a:pt x="125" y="163"/>
                    </a:lnTo>
                    <a:lnTo>
                      <a:pt x="121" y="157"/>
                    </a:lnTo>
                    <a:lnTo>
                      <a:pt x="117" y="150"/>
                    </a:lnTo>
                    <a:lnTo>
                      <a:pt x="112" y="148"/>
                    </a:lnTo>
                    <a:lnTo>
                      <a:pt x="110" y="141"/>
                    </a:lnTo>
                    <a:lnTo>
                      <a:pt x="114" y="137"/>
                    </a:lnTo>
                    <a:lnTo>
                      <a:pt x="112" y="129"/>
                    </a:lnTo>
                    <a:lnTo>
                      <a:pt x="106" y="127"/>
                    </a:lnTo>
                    <a:lnTo>
                      <a:pt x="102" y="115"/>
                    </a:lnTo>
                    <a:lnTo>
                      <a:pt x="87" y="106"/>
                    </a:lnTo>
                    <a:lnTo>
                      <a:pt x="85" y="96"/>
                    </a:lnTo>
                    <a:lnTo>
                      <a:pt x="81" y="89"/>
                    </a:lnTo>
                    <a:lnTo>
                      <a:pt x="74" y="82"/>
                    </a:lnTo>
                    <a:lnTo>
                      <a:pt x="74" y="75"/>
                    </a:lnTo>
                    <a:lnTo>
                      <a:pt x="64" y="70"/>
                    </a:lnTo>
                    <a:lnTo>
                      <a:pt x="59" y="58"/>
                    </a:lnTo>
                    <a:lnTo>
                      <a:pt x="47" y="56"/>
                    </a:lnTo>
                    <a:lnTo>
                      <a:pt x="46" y="51"/>
                    </a:lnTo>
                    <a:lnTo>
                      <a:pt x="46" y="46"/>
                    </a:lnTo>
                    <a:lnTo>
                      <a:pt x="46" y="40"/>
                    </a:lnTo>
                    <a:lnTo>
                      <a:pt x="40" y="39"/>
                    </a:lnTo>
                    <a:lnTo>
                      <a:pt x="38" y="18"/>
                    </a:lnTo>
                    <a:lnTo>
                      <a:pt x="40" y="16"/>
                    </a:lnTo>
                    <a:lnTo>
                      <a:pt x="51" y="25"/>
                    </a:lnTo>
                    <a:lnTo>
                      <a:pt x="55" y="28"/>
                    </a:lnTo>
                    <a:lnTo>
                      <a:pt x="72" y="40"/>
                    </a:lnTo>
                    <a:lnTo>
                      <a:pt x="74" y="47"/>
                    </a:lnTo>
                    <a:lnTo>
                      <a:pt x="80" y="49"/>
                    </a:lnTo>
                    <a:lnTo>
                      <a:pt x="81" y="56"/>
                    </a:lnTo>
                    <a:lnTo>
                      <a:pt x="78" y="58"/>
                    </a:lnTo>
                    <a:lnTo>
                      <a:pt x="80" y="63"/>
                    </a:lnTo>
                    <a:lnTo>
                      <a:pt x="93" y="70"/>
                    </a:lnTo>
                    <a:lnTo>
                      <a:pt x="93" y="75"/>
                    </a:lnTo>
                    <a:lnTo>
                      <a:pt x="99" y="75"/>
                    </a:lnTo>
                    <a:lnTo>
                      <a:pt x="100" y="82"/>
                    </a:lnTo>
                    <a:lnTo>
                      <a:pt x="106" y="84"/>
                    </a:lnTo>
                    <a:lnTo>
                      <a:pt x="112" y="85"/>
                    </a:lnTo>
                    <a:lnTo>
                      <a:pt x="112" y="92"/>
                    </a:lnTo>
                    <a:lnTo>
                      <a:pt x="119" y="96"/>
                    </a:lnTo>
                    <a:lnTo>
                      <a:pt x="119" y="106"/>
                    </a:lnTo>
                    <a:lnTo>
                      <a:pt x="129" y="110"/>
                    </a:lnTo>
                    <a:lnTo>
                      <a:pt x="138" y="115"/>
                    </a:lnTo>
                    <a:lnTo>
                      <a:pt x="142" y="131"/>
                    </a:lnTo>
                    <a:lnTo>
                      <a:pt x="151" y="131"/>
                    </a:lnTo>
                    <a:lnTo>
                      <a:pt x="151" y="136"/>
                    </a:lnTo>
                    <a:lnTo>
                      <a:pt x="163" y="148"/>
                    </a:lnTo>
                    <a:lnTo>
                      <a:pt x="178" y="163"/>
                    </a:lnTo>
                    <a:lnTo>
                      <a:pt x="195" y="177"/>
                    </a:lnTo>
                    <a:lnTo>
                      <a:pt x="201" y="184"/>
                    </a:lnTo>
                    <a:lnTo>
                      <a:pt x="363" y="184"/>
                    </a:lnTo>
                    <a:lnTo>
                      <a:pt x="363" y="177"/>
                    </a:lnTo>
                    <a:lnTo>
                      <a:pt x="359" y="170"/>
                    </a:lnTo>
                    <a:lnTo>
                      <a:pt x="356" y="146"/>
                    </a:lnTo>
                    <a:lnTo>
                      <a:pt x="346" y="150"/>
                    </a:lnTo>
                    <a:lnTo>
                      <a:pt x="324" y="146"/>
                    </a:lnTo>
                    <a:lnTo>
                      <a:pt x="305" y="132"/>
                    </a:lnTo>
                    <a:lnTo>
                      <a:pt x="305" y="117"/>
                    </a:lnTo>
                    <a:lnTo>
                      <a:pt x="284" y="84"/>
                    </a:lnTo>
                    <a:lnTo>
                      <a:pt x="278" y="66"/>
                    </a:lnTo>
                    <a:lnTo>
                      <a:pt x="269" y="66"/>
                    </a:lnTo>
                    <a:lnTo>
                      <a:pt x="246" y="84"/>
                    </a:lnTo>
                    <a:lnTo>
                      <a:pt x="223" y="70"/>
                    </a:lnTo>
                    <a:lnTo>
                      <a:pt x="223" y="52"/>
                    </a:lnTo>
                    <a:lnTo>
                      <a:pt x="186" y="20"/>
                    </a:lnTo>
                    <a:lnTo>
                      <a:pt x="174" y="20"/>
                    </a:lnTo>
                    <a:lnTo>
                      <a:pt x="151" y="28"/>
                    </a:lnTo>
                    <a:lnTo>
                      <a:pt x="108" y="28"/>
                    </a:lnTo>
                    <a:lnTo>
                      <a:pt x="29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0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85" name="Freeform 216"/>
              <p:cNvSpPr>
                <a:spLocks/>
              </p:cNvSpPr>
              <p:nvPr/>
            </p:nvSpPr>
            <p:spPr bwMode="auto">
              <a:xfrm>
                <a:off x="3796" y="3530"/>
                <a:ext cx="456" cy="245"/>
              </a:xfrm>
              <a:custGeom>
                <a:avLst/>
                <a:gdLst>
                  <a:gd name="T0" fmla="*/ 23 w 456"/>
                  <a:gd name="T1" fmla="*/ 26 h 253"/>
                  <a:gd name="T2" fmla="*/ 60 w 456"/>
                  <a:gd name="T3" fmla="*/ 34 h 253"/>
                  <a:gd name="T4" fmla="*/ 100 w 456"/>
                  <a:gd name="T5" fmla="*/ 45 h 253"/>
                  <a:gd name="T6" fmla="*/ 129 w 456"/>
                  <a:gd name="T7" fmla="*/ 43 h 253"/>
                  <a:gd name="T8" fmla="*/ 119 w 456"/>
                  <a:gd name="T9" fmla="*/ 16 h 253"/>
                  <a:gd name="T10" fmla="*/ 140 w 456"/>
                  <a:gd name="T11" fmla="*/ 4 h 253"/>
                  <a:gd name="T12" fmla="*/ 227 w 456"/>
                  <a:gd name="T13" fmla="*/ 18 h 253"/>
                  <a:gd name="T14" fmla="*/ 255 w 456"/>
                  <a:gd name="T15" fmla="*/ 8 h 253"/>
                  <a:gd name="T16" fmla="*/ 288 w 456"/>
                  <a:gd name="T17" fmla="*/ 0 h 253"/>
                  <a:gd name="T18" fmla="*/ 330 w 456"/>
                  <a:gd name="T19" fmla="*/ 4 h 253"/>
                  <a:gd name="T20" fmla="*/ 386 w 456"/>
                  <a:gd name="T21" fmla="*/ 8 h 253"/>
                  <a:gd name="T22" fmla="*/ 456 w 456"/>
                  <a:gd name="T23" fmla="*/ 32 h 253"/>
                  <a:gd name="T24" fmla="*/ 430 w 456"/>
                  <a:gd name="T25" fmla="*/ 79 h 253"/>
                  <a:gd name="T26" fmla="*/ 399 w 456"/>
                  <a:gd name="T27" fmla="*/ 89 h 253"/>
                  <a:gd name="T28" fmla="*/ 374 w 456"/>
                  <a:gd name="T29" fmla="*/ 121 h 253"/>
                  <a:gd name="T30" fmla="*/ 351 w 456"/>
                  <a:gd name="T31" fmla="*/ 138 h 253"/>
                  <a:gd name="T32" fmla="*/ 313 w 456"/>
                  <a:gd name="T33" fmla="*/ 138 h 253"/>
                  <a:gd name="T34" fmla="*/ 300 w 456"/>
                  <a:gd name="T35" fmla="*/ 166 h 253"/>
                  <a:gd name="T36" fmla="*/ 273 w 456"/>
                  <a:gd name="T37" fmla="*/ 182 h 253"/>
                  <a:gd name="T38" fmla="*/ 252 w 456"/>
                  <a:gd name="T39" fmla="*/ 166 h 253"/>
                  <a:gd name="T40" fmla="*/ 221 w 456"/>
                  <a:gd name="T41" fmla="*/ 188 h 253"/>
                  <a:gd name="T42" fmla="*/ 186 w 456"/>
                  <a:gd name="T43" fmla="*/ 200 h 253"/>
                  <a:gd name="T44" fmla="*/ 177 w 456"/>
                  <a:gd name="T45" fmla="*/ 232 h 253"/>
                  <a:gd name="T46" fmla="*/ 150 w 456"/>
                  <a:gd name="T47" fmla="*/ 236 h 253"/>
                  <a:gd name="T48" fmla="*/ 96 w 456"/>
                  <a:gd name="T49" fmla="*/ 237 h 253"/>
                  <a:gd name="T50" fmla="*/ 0 w 456"/>
                  <a:gd name="T51" fmla="*/ 241 h 253"/>
                  <a:gd name="T52" fmla="*/ 39 w 456"/>
                  <a:gd name="T53" fmla="*/ 198 h 253"/>
                  <a:gd name="T54" fmla="*/ 100 w 456"/>
                  <a:gd name="T55" fmla="*/ 152 h 253"/>
                  <a:gd name="T56" fmla="*/ 106 w 456"/>
                  <a:gd name="T57" fmla="*/ 138 h 253"/>
                  <a:gd name="T58" fmla="*/ 63 w 456"/>
                  <a:gd name="T59" fmla="*/ 121 h 253"/>
                  <a:gd name="T60" fmla="*/ 33 w 456"/>
                  <a:gd name="T61" fmla="*/ 130 h 253"/>
                  <a:gd name="T62" fmla="*/ 23 w 456"/>
                  <a:gd name="T63" fmla="*/ 121 h 253"/>
                  <a:gd name="T64" fmla="*/ 0 w 456"/>
                  <a:gd name="T65" fmla="*/ 106 h 253"/>
                  <a:gd name="T66" fmla="*/ 19 w 456"/>
                  <a:gd name="T67" fmla="*/ 54 h 25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56" h="253">
                    <a:moveTo>
                      <a:pt x="17" y="58"/>
                    </a:moveTo>
                    <a:lnTo>
                      <a:pt x="23" y="27"/>
                    </a:lnTo>
                    <a:lnTo>
                      <a:pt x="40" y="27"/>
                    </a:lnTo>
                    <a:lnTo>
                      <a:pt x="60" y="35"/>
                    </a:lnTo>
                    <a:lnTo>
                      <a:pt x="77" y="36"/>
                    </a:lnTo>
                    <a:lnTo>
                      <a:pt x="100" y="46"/>
                    </a:lnTo>
                    <a:lnTo>
                      <a:pt x="119" y="48"/>
                    </a:lnTo>
                    <a:lnTo>
                      <a:pt x="129" y="44"/>
                    </a:lnTo>
                    <a:lnTo>
                      <a:pt x="127" y="27"/>
                    </a:lnTo>
                    <a:lnTo>
                      <a:pt x="119" y="17"/>
                    </a:lnTo>
                    <a:lnTo>
                      <a:pt x="129" y="8"/>
                    </a:lnTo>
                    <a:lnTo>
                      <a:pt x="140" y="4"/>
                    </a:lnTo>
                    <a:lnTo>
                      <a:pt x="177" y="8"/>
                    </a:lnTo>
                    <a:lnTo>
                      <a:pt x="227" y="19"/>
                    </a:lnTo>
                    <a:lnTo>
                      <a:pt x="240" y="19"/>
                    </a:lnTo>
                    <a:lnTo>
                      <a:pt x="255" y="8"/>
                    </a:lnTo>
                    <a:lnTo>
                      <a:pt x="278" y="15"/>
                    </a:lnTo>
                    <a:lnTo>
                      <a:pt x="288" y="0"/>
                    </a:lnTo>
                    <a:lnTo>
                      <a:pt x="319" y="2"/>
                    </a:lnTo>
                    <a:lnTo>
                      <a:pt x="330" y="4"/>
                    </a:lnTo>
                    <a:lnTo>
                      <a:pt x="348" y="2"/>
                    </a:lnTo>
                    <a:lnTo>
                      <a:pt x="386" y="8"/>
                    </a:lnTo>
                    <a:lnTo>
                      <a:pt x="446" y="12"/>
                    </a:lnTo>
                    <a:lnTo>
                      <a:pt x="456" y="33"/>
                    </a:lnTo>
                    <a:lnTo>
                      <a:pt x="432" y="58"/>
                    </a:lnTo>
                    <a:lnTo>
                      <a:pt x="430" y="82"/>
                    </a:lnTo>
                    <a:lnTo>
                      <a:pt x="418" y="90"/>
                    </a:lnTo>
                    <a:lnTo>
                      <a:pt x="399" y="92"/>
                    </a:lnTo>
                    <a:lnTo>
                      <a:pt x="386" y="100"/>
                    </a:lnTo>
                    <a:lnTo>
                      <a:pt x="374" y="125"/>
                    </a:lnTo>
                    <a:lnTo>
                      <a:pt x="359" y="140"/>
                    </a:lnTo>
                    <a:lnTo>
                      <a:pt x="351" y="142"/>
                    </a:lnTo>
                    <a:lnTo>
                      <a:pt x="326" y="140"/>
                    </a:lnTo>
                    <a:lnTo>
                      <a:pt x="313" y="142"/>
                    </a:lnTo>
                    <a:lnTo>
                      <a:pt x="303" y="153"/>
                    </a:lnTo>
                    <a:lnTo>
                      <a:pt x="300" y="171"/>
                    </a:lnTo>
                    <a:lnTo>
                      <a:pt x="292" y="180"/>
                    </a:lnTo>
                    <a:lnTo>
                      <a:pt x="273" y="188"/>
                    </a:lnTo>
                    <a:lnTo>
                      <a:pt x="263" y="186"/>
                    </a:lnTo>
                    <a:lnTo>
                      <a:pt x="252" y="171"/>
                    </a:lnTo>
                    <a:lnTo>
                      <a:pt x="232" y="180"/>
                    </a:lnTo>
                    <a:lnTo>
                      <a:pt x="221" y="194"/>
                    </a:lnTo>
                    <a:lnTo>
                      <a:pt x="202" y="205"/>
                    </a:lnTo>
                    <a:lnTo>
                      <a:pt x="186" y="207"/>
                    </a:lnTo>
                    <a:lnTo>
                      <a:pt x="181" y="228"/>
                    </a:lnTo>
                    <a:lnTo>
                      <a:pt x="177" y="240"/>
                    </a:lnTo>
                    <a:lnTo>
                      <a:pt x="169" y="249"/>
                    </a:lnTo>
                    <a:lnTo>
                      <a:pt x="150" y="244"/>
                    </a:lnTo>
                    <a:lnTo>
                      <a:pt x="123" y="245"/>
                    </a:lnTo>
                    <a:lnTo>
                      <a:pt x="96" y="245"/>
                    </a:lnTo>
                    <a:lnTo>
                      <a:pt x="77" y="253"/>
                    </a:lnTo>
                    <a:lnTo>
                      <a:pt x="0" y="249"/>
                    </a:lnTo>
                    <a:lnTo>
                      <a:pt x="4" y="228"/>
                    </a:lnTo>
                    <a:lnTo>
                      <a:pt x="39" y="204"/>
                    </a:lnTo>
                    <a:lnTo>
                      <a:pt x="81" y="163"/>
                    </a:lnTo>
                    <a:lnTo>
                      <a:pt x="100" y="157"/>
                    </a:lnTo>
                    <a:lnTo>
                      <a:pt x="111" y="153"/>
                    </a:lnTo>
                    <a:lnTo>
                      <a:pt x="106" y="142"/>
                    </a:lnTo>
                    <a:lnTo>
                      <a:pt x="81" y="134"/>
                    </a:lnTo>
                    <a:lnTo>
                      <a:pt x="63" y="125"/>
                    </a:lnTo>
                    <a:lnTo>
                      <a:pt x="44" y="125"/>
                    </a:lnTo>
                    <a:lnTo>
                      <a:pt x="33" y="134"/>
                    </a:lnTo>
                    <a:lnTo>
                      <a:pt x="29" y="134"/>
                    </a:lnTo>
                    <a:lnTo>
                      <a:pt x="23" y="125"/>
                    </a:lnTo>
                    <a:lnTo>
                      <a:pt x="0" y="125"/>
                    </a:lnTo>
                    <a:lnTo>
                      <a:pt x="0" y="109"/>
                    </a:lnTo>
                    <a:lnTo>
                      <a:pt x="23" y="82"/>
                    </a:lnTo>
                    <a:lnTo>
                      <a:pt x="19" y="56"/>
                    </a:lnTo>
                    <a:lnTo>
                      <a:pt x="17" y="58"/>
                    </a:lnTo>
                    <a:close/>
                  </a:path>
                </a:pathLst>
              </a:custGeom>
              <a:solidFill>
                <a:srgbClr val="FFFF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86" name="Rectangle 217"/>
              <p:cNvSpPr>
                <a:spLocks noChangeArrowheads="1"/>
              </p:cNvSpPr>
              <p:nvPr/>
            </p:nvSpPr>
            <p:spPr bwMode="auto">
              <a:xfrm>
                <a:off x="3919" y="3602"/>
                <a:ext cx="216" cy="1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Kyrgyzstan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50" name="Group 218"/>
            <p:cNvGrpSpPr>
              <a:grpSpLocks/>
            </p:cNvGrpSpPr>
            <p:nvPr/>
          </p:nvGrpSpPr>
          <p:grpSpPr bwMode="auto">
            <a:xfrm>
              <a:off x="0" y="1065"/>
              <a:ext cx="5760" cy="3264"/>
              <a:chOff x="0" y="873"/>
              <a:chExt cx="6186" cy="3456"/>
            </a:xfrm>
          </p:grpSpPr>
          <p:sp>
            <p:nvSpPr>
              <p:cNvPr id="74" name="Rectangle 219"/>
              <p:cNvSpPr>
                <a:spLocks noChangeArrowheads="1"/>
              </p:cNvSpPr>
              <p:nvPr/>
            </p:nvSpPr>
            <p:spPr bwMode="auto">
              <a:xfrm>
                <a:off x="4" y="876"/>
                <a:ext cx="4489" cy="3451"/>
              </a:xfrm>
              <a:prstGeom prst="rect">
                <a:avLst/>
              </a:prstGeom>
              <a:solidFill>
                <a:srgbClr val="8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75" name="Freeform 220"/>
              <p:cNvSpPr>
                <a:spLocks/>
              </p:cNvSpPr>
              <p:nvPr/>
            </p:nvSpPr>
            <p:spPr bwMode="auto">
              <a:xfrm>
                <a:off x="0" y="873"/>
                <a:ext cx="4495" cy="3456"/>
              </a:xfrm>
              <a:custGeom>
                <a:avLst/>
                <a:gdLst>
                  <a:gd name="T0" fmla="*/ 4 w 4495"/>
                  <a:gd name="T1" fmla="*/ 0 h 3580"/>
                  <a:gd name="T2" fmla="*/ 2 w 4495"/>
                  <a:gd name="T3" fmla="*/ 0 h 3580"/>
                  <a:gd name="T4" fmla="*/ 2 w 4495"/>
                  <a:gd name="T5" fmla="*/ 2 h 3580"/>
                  <a:gd name="T6" fmla="*/ 0 w 4495"/>
                  <a:gd name="T7" fmla="*/ 2 h 3580"/>
                  <a:gd name="T8" fmla="*/ 0 w 4495"/>
                  <a:gd name="T9" fmla="*/ 3454 h 3580"/>
                  <a:gd name="T10" fmla="*/ 2 w 4495"/>
                  <a:gd name="T11" fmla="*/ 3454 h 3580"/>
                  <a:gd name="T12" fmla="*/ 2 w 4495"/>
                  <a:gd name="T13" fmla="*/ 3456 h 3580"/>
                  <a:gd name="T14" fmla="*/ 4493 w 4495"/>
                  <a:gd name="T15" fmla="*/ 3456 h 3580"/>
                  <a:gd name="T16" fmla="*/ 4493 w 4495"/>
                  <a:gd name="T17" fmla="*/ 3454 h 3580"/>
                  <a:gd name="T18" fmla="*/ 4495 w 4495"/>
                  <a:gd name="T19" fmla="*/ 3454 h 3580"/>
                  <a:gd name="T20" fmla="*/ 4495 w 4495"/>
                  <a:gd name="T21" fmla="*/ 2 h 3580"/>
                  <a:gd name="T22" fmla="*/ 4493 w 4495"/>
                  <a:gd name="T23" fmla="*/ 2 h 3580"/>
                  <a:gd name="T24" fmla="*/ 4493 w 4495"/>
                  <a:gd name="T25" fmla="*/ 0 h 3580"/>
                  <a:gd name="T26" fmla="*/ 4492 w 4495"/>
                  <a:gd name="T27" fmla="*/ 0 h 3580"/>
                  <a:gd name="T28" fmla="*/ 4 w 4495"/>
                  <a:gd name="T29" fmla="*/ 0 h 3580"/>
                  <a:gd name="T30" fmla="*/ 4 w 4495"/>
                  <a:gd name="T31" fmla="*/ 7 h 3580"/>
                  <a:gd name="T32" fmla="*/ 4492 w 4495"/>
                  <a:gd name="T33" fmla="*/ 7 h 3580"/>
                  <a:gd name="T34" fmla="*/ 4488 w 4495"/>
                  <a:gd name="T35" fmla="*/ 3 h 3580"/>
                  <a:gd name="T36" fmla="*/ 4488 w 4495"/>
                  <a:gd name="T37" fmla="*/ 3452 h 3580"/>
                  <a:gd name="T38" fmla="*/ 4492 w 4495"/>
                  <a:gd name="T39" fmla="*/ 3449 h 3580"/>
                  <a:gd name="T40" fmla="*/ 4 w 4495"/>
                  <a:gd name="T41" fmla="*/ 3449 h 3580"/>
                  <a:gd name="T42" fmla="*/ 8 w 4495"/>
                  <a:gd name="T43" fmla="*/ 3452 h 3580"/>
                  <a:gd name="T44" fmla="*/ 8 w 4495"/>
                  <a:gd name="T45" fmla="*/ 3 h 3580"/>
                  <a:gd name="T46" fmla="*/ 4 w 4495"/>
                  <a:gd name="T47" fmla="*/ 7 h 3580"/>
                  <a:gd name="T48" fmla="*/ 4 w 4495"/>
                  <a:gd name="T49" fmla="*/ 0 h 358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495" h="3580">
                    <a:moveTo>
                      <a:pt x="4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3578"/>
                    </a:lnTo>
                    <a:lnTo>
                      <a:pt x="2" y="3578"/>
                    </a:lnTo>
                    <a:lnTo>
                      <a:pt x="2" y="3580"/>
                    </a:lnTo>
                    <a:lnTo>
                      <a:pt x="4493" y="3580"/>
                    </a:lnTo>
                    <a:lnTo>
                      <a:pt x="4493" y="3578"/>
                    </a:lnTo>
                    <a:lnTo>
                      <a:pt x="4495" y="3578"/>
                    </a:lnTo>
                    <a:lnTo>
                      <a:pt x="4495" y="2"/>
                    </a:lnTo>
                    <a:lnTo>
                      <a:pt x="4493" y="2"/>
                    </a:lnTo>
                    <a:lnTo>
                      <a:pt x="4493" y="0"/>
                    </a:lnTo>
                    <a:lnTo>
                      <a:pt x="4492" y="0"/>
                    </a:lnTo>
                    <a:lnTo>
                      <a:pt x="4" y="0"/>
                    </a:lnTo>
                    <a:lnTo>
                      <a:pt x="4" y="7"/>
                    </a:lnTo>
                    <a:lnTo>
                      <a:pt x="4492" y="7"/>
                    </a:lnTo>
                    <a:lnTo>
                      <a:pt x="4488" y="3"/>
                    </a:lnTo>
                    <a:lnTo>
                      <a:pt x="4488" y="3576"/>
                    </a:lnTo>
                    <a:lnTo>
                      <a:pt x="4492" y="3573"/>
                    </a:lnTo>
                    <a:lnTo>
                      <a:pt x="4" y="3573"/>
                    </a:lnTo>
                    <a:lnTo>
                      <a:pt x="8" y="3576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76" name="Freeform 221"/>
              <p:cNvSpPr>
                <a:spLocks/>
              </p:cNvSpPr>
              <p:nvPr/>
            </p:nvSpPr>
            <p:spPr bwMode="auto">
              <a:xfrm>
                <a:off x="1033" y="2971"/>
                <a:ext cx="37" cy="34"/>
              </a:xfrm>
              <a:custGeom>
                <a:avLst/>
                <a:gdLst>
                  <a:gd name="T0" fmla="*/ 37 w 37"/>
                  <a:gd name="T1" fmla="*/ 0 h 36"/>
                  <a:gd name="T2" fmla="*/ 37 w 37"/>
                  <a:gd name="T3" fmla="*/ 33 h 36"/>
                  <a:gd name="T4" fmla="*/ 19 w 37"/>
                  <a:gd name="T5" fmla="*/ 34 h 36"/>
                  <a:gd name="T6" fmla="*/ 1 w 37"/>
                  <a:gd name="T7" fmla="*/ 9 h 36"/>
                  <a:gd name="T8" fmla="*/ 0 w 37"/>
                  <a:gd name="T9" fmla="*/ 4 h 36"/>
                  <a:gd name="T10" fmla="*/ 7 w 37"/>
                  <a:gd name="T11" fmla="*/ 0 h 36"/>
                  <a:gd name="T12" fmla="*/ 37 w 37"/>
                  <a:gd name="T13" fmla="*/ 0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7" h="36">
                    <a:moveTo>
                      <a:pt x="37" y="0"/>
                    </a:moveTo>
                    <a:lnTo>
                      <a:pt x="37" y="35"/>
                    </a:lnTo>
                    <a:lnTo>
                      <a:pt x="19" y="36"/>
                    </a:lnTo>
                    <a:lnTo>
                      <a:pt x="1" y="10"/>
                    </a:lnTo>
                    <a:lnTo>
                      <a:pt x="0" y="4"/>
                    </a:lnTo>
                    <a:lnTo>
                      <a:pt x="7" y="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77" name="Freeform 222"/>
              <p:cNvSpPr>
                <a:spLocks/>
              </p:cNvSpPr>
              <p:nvPr/>
            </p:nvSpPr>
            <p:spPr bwMode="auto">
              <a:xfrm>
                <a:off x="1118" y="2936"/>
                <a:ext cx="19" cy="33"/>
              </a:xfrm>
              <a:custGeom>
                <a:avLst/>
                <a:gdLst>
                  <a:gd name="T0" fmla="*/ 17 w 19"/>
                  <a:gd name="T1" fmla="*/ 0 h 34"/>
                  <a:gd name="T2" fmla="*/ 19 w 19"/>
                  <a:gd name="T3" fmla="*/ 17 h 34"/>
                  <a:gd name="T4" fmla="*/ 13 w 19"/>
                  <a:gd name="T5" fmla="*/ 33 h 34"/>
                  <a:gd name="T6" fmla="*/ 3 w 19"/>
                  <a:gd name="T7" fmla="*/ 33 h 34"/>
                  <a:gd name="T8" fmla="*/ 0 w 19"/>
                  <a:gd name="T9" fmla="*/ 26 h 34"/>
                  <a:gd name="T10" fmla="*/ 2 w 19"/>
                  <a:gd name="T11" fmla="*/ 12 h 34"/>
                  <a:gd name="T12" fmla="*/ 17 w 19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34">
                    <a:moveTo>
                      <a:pt x="17" y="0"/>
                    </a:moveTo>
                    <a:lnTo>
                      <a:pt x="19" y="17"/>
                    </a:lnTo>
                    <a:lnTo>
                      <a:pt x="13" y="34"/>
                    </a:lnTo>
                    <a:lnTo>
                      <a:pt x="3" y="34"/>
                    </a:lnTo>
                    <a:lnTo>
                      <a:pt x="0" y="27"/>
                    </a:lnTo>
                    <a:lnTo>
                      <a:pt x="2" y="12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78" name="Freeform 223"/>
              <p:cNvSpPr>
                <a:spLocks/>
              </p:cNvSpPr>
              <p:nvPr/>
            </p:nvSpPr>
            <p:spPr bwMode="auto">
              <a:xfrm>
                <a:off x="1080" y="2952"/>
                <a:ext cx="43" cy="46"/>
              </a:xfrm>
              <a:custGeom>
                <a:avLst/>
                <a:gdLst>
                  <a:gd name="T0" fmla="*/ 40 w 43"/>
                  <a:gd name="T1" fmla="*/ 19 h 47"/>
                  <a:gd name="T2" fmla="*/ 32 w 43"/>
                  <a:gd name="T3" fmla="*/ 14 h 47"/>
                  <a:gd name="T4" fmla="*/ 24 w 43"/>
                  <a:gd name="T5" fmla="*/ 0 h 47"/>
                  <a:gd name="T6" fmla="*/ 7 w 43"/>
                  <a:gd name="T7" fmla="*/ 2 h 47"/>
                  <a:gd name="T8" fmla="*/ 0 w 43"/>
                  <a:gd name="T9" fmla="*/ 14 h 47"/>
                  <a:gd name="T10" fmla="*/ 15 w 43"/>
                  <a:gd name="T11" fmla="*/ 35 h 47"/>
                  <a:gd name="T12" fmla="*/ 26 w 43"/>
                  <a:gd name="T13" fmla="*/ 35 h 47"/>
                  <a:gd name="T14" fmla="*/ 32 w 43"/>
                  <a:gd name="T15" fmla="*/ 44 h 47"/>
                  <a:gd name="T16" fmla="*/ 40 w 43"/>
                  <a:gd name="T17" fmla="*/ 46 h 47"/>
                  <a:gd name="T18" fmla="*/ 43 w 43"/>
                  <a:gd name="T19" fmla="*/ 28 h 47"/>
                  <a:gd name="T20" fmla="*/ 40 w 43"/>
                  <a:gd name="T21" fmla="*/ 19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3" h="47">
                    <a:moveTo>
                      <a:pt x="40" y="19"/>
                    </a:moveTo>
                    <a:lnTo>
                      <a:pt x="32" y="14"/>
                    </a:lnTo>
                    <a:lnTo>
                      <a:pt x="24" y="0"/>
                    </a:lnTo>
                    <a:lnTo>
                      <a:pt x="7" y="2"/>
                    </a:lnTo>
                    <a:lnTo>
                      <a:pt x="0" y="14"/>
                    </a:lnTo>
                    <a:lnTo>
                      <a:pt x="15" y="36"/>
                    </a:lnTo>
                    <a:lnTo>
                      <a:pt x="26" y="36"/>
                    </a:lnTo>
                    <a:lnTo>
                      <a:pt x="32" y="45"/>
                    </a:lnTo>
                    <a:lnTo>
                      <a:pt x="40" y="47"/>
                    </a:lnTo>
                    <a:lnTo>
                      <a:pt x="43" y="29"/>
                    </a:lnTo>
                    <a:lnTo>
                      <a:pt x="40" y="19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79" name="Freeform 224"/>
              <p:cNvSpPr>
                <a:spLocks/>
              </p:cNvSpPr>
              <p:nvPr/>
            </p:nvSpPr>
            <p:spPr bwMode="auto">
              <a:xfrm>
                <a:off x="1080" y="3001"/>
                <a:ext cx="32" cy="22"/>
              </a:xfrm>
              <a:custGeom>
                <a:avLst/>
                <a:gdLst>
                  <a:gd name="T0" fmla="*/ 30 w 32"/>
                  <a:gd name="T1" fmla="*/ 4 h 23"/>
                  <a:gd name="T2" fmla="*/ 28 w 32"/>
                  <a:gd name="T3" fmla="*/ 13 h 23"/>
                  <a:gd name="T4" fmla="*/ 21 w 32"/>
                  <a:gd name="T5" fmla="*/ 22 h 23"/>
                  <a:gd name="T6" fmla="*/ 6 w 32"/>
                  <a:gd name="T7" fmla="*/ 20 h 23"/>
                  <a:gd name="T8" fmla="*/ 0 w 32"/>
                  <a:gd name="T9" fmla="*/ 17 h 23"/>
                  <a:gd name="T10" fmla="*/ 4 w 32"/>
                  <a:gd name="T11" fmla="*/ 0 h 23"/>
                  <a:gd name="T12" fmla="*/ 32 w 32"/>
                  <a:gd name="T13" fmla="*/ 4 h 23"/>
                  <a:gd name="T14" fmla="*/ 30 w 32"/>
                  <a:gd name="T15" fmla="*/ 4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2" h="23">
                    <a:moveTo>
                      <a:pt x="30" y="4"/>
                    </a:moveTo>
                    <a:lnTo>
                      <a:pt x="28" y="14"/>
                    </a:lnTo>
                    <a:lnTo>
                      <a:pt x="21" y="23"/>
                    </a:lnTo>
                    <a:lnTo>
                      <a:pt x="6" y="21"/>
                    </a:lnTo>
                    <a:lnTo>
                      <a:pt x="0" y="18"/>
                    </a:lnTo>
                    <a:lnTo>
                      <a:pt x="4" y="0"/>
                    </a:lnTo>
                    <a:lnTo>
                      <a:pt x="32" y="4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0" name="Freeform 225"/>
              <p:cNvSpPr>
                <a:spLocks/>
              </p:cNvSpPr>
              <p:nvPr/>
            </p:nvSpPr>
            <p:spPr bwMode="auto">
              <a:xfrm>
                <a:off x="1534" y="2722"/>
                <a:ext cx="19" cy="21"/>
              </a:xfrm>
              <a:custGeom>
                <a:avLst/>
                <a:gdLst>
                  <a:gd name="T0" fmla="*/ 19 w 19"/>
                  <a:gd name="T1" fmla="*/ 0 h 22"/>
                  <a:gd name="T2" fmla="*/ 17 w 19"/>
                  <a:gd name="T3" fmla="*/ 21 h 22"/>
                  <a:gd name="T4" fmla="*/ 11 w 19"/>
                  <a:gd name="T5" fmla="*/ 21 h 22"/>
                  <a:gd name="T6" fmla="*/ 0 w 19"/>
                  <a:gd name="T7" fmla="*/ 7 h 22"/>
                  <a:gd name="T8" fmla="*/ 19 w 19"/>
                  <a:gd name="T9" fmla="*/ 0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22">
                    <a:moveTo>
                      <a:pt x="19" y="0"/>
                    </a:moveTo>
                    <a:lnTo>
                      <a:pt x="17" y="22"/>
                    </a:lnTo>
                    <a:lnTo>
                      <a:pt x="11" y="22"/>
                    </a:lnTo>
                    <a:lnTo>
                      <a:pt x="0" y="7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FFF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1" name="Freeform 226"/>
              <p:cNvSpPr>
                <a:spLocks/>
              </p:cNvSpPr>
              <p:nvPr/>
            </p:nvSpPr>
            <p:spPr bwMode="auto">
              <a:xfrm>
                <a:off x="1522" y="2747"/>
                <a:ext cx="46" cy="39"/>
              </a:xfrm>
              <a:custGeom>
                <a:avLst/>
                <a:gdLst>
                  <a:gd name="T0" fmla="*/ 46 w 46"/>
                  <a:gd name="T1" fmla="*/ 7 h 41"/>
                  <a:gd name="T2" fmla="*/ 33 w 46"/>
                  <a:gd name="T3" fmla="*/ 0 h 41"/>
                  <a:gd name="T4" fmla="*/ 23 w 46"/>
                  <a:gd name="T5" fmla="*/ 0 h 41"/>
                  <a:gd name="T6" fmla="*/ 2 w 46"/>
                  <a:gd name="T7" fmla="*/ 7 h 41"/>
                  <a:gd name="T8" fmla="*/ 0 w 46"/>
                  <a:gd name="T9" fmla="*/ 13 h 41"/>
                  <a:gd name="T10" fmla="*/ 6 w 46"/>
                  <a:gd name="T11" fmla="*/ 14 h 41"/>
                  <a:gd name="T12" fmla="*/ 6 w 46"/>
                  <a:gd name="T13" fmla="*/ 39 h 41"/>
                  <a:gd name="T14" fmla="*/ 12 w 46"/>
                  <a:gd name="T15" fmla="*/ 39 h 41"/>
                  <a:gd name="T16" fmla="*/ 46 w 46"/>
                  <a:gd name="T17" fmla="*/ 7 h 4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6" h="41">
                    <a:moveTo>
                      <a:pt x="46" y="7"/>
                    </a:moveTo>
                    <a:lnTo>
                      <a:pt x="33" y="0"/>
                    </a:lnTo>
                    <a:lnTo>
                      <a:pt x="23" y="0"/>
                    </a:lnTo>
                    <a:lnTo>
                      <a:pt x="2" y="7"/>
                    </a:lnTo>
                    <a:lnTo>
                      <a:pt x="0" y="14"/>
                    </a:lnTo>
                    <a:lnTo>
                      <a:pt x="6" y="15"/>
                    </a:lnTo>
                    <a:lnTo>
                      <a:pt x="6" y="41"/>
                    </a:lnTo>
                    <a:lnTo>
                      <a:pt x="12" y="41"/>
                    </a:lnTo>
                    <a:lnTo>
                      <a:pt x="46" y="7"/>
                    </a:lnTo>
                    <a:close/>
                  </a:path>
                </a:pathLst>
              </a:custGeom>
              <a:solidFill>
                <a:srgbClr val="FFFF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2" name="Freeform 227"/>
              <p:cNvSpPr>
                <a:spLocks/>
              </p:cNvSpPr>
              <p:nvPr/>
            </p:nvSpPr>
            <p:spPr bwMode="auto">
              <a:xfrm>
                <a:off x="1309" y="2886"/>
                <a:ext cx="28" cy="64"/>
              </a:xfrm>
              <a:custGeom>
                <a:avLst/>
                <a:gdLst>
                  <a:gd name="T0" fmla="*/ 26 w 28"/>
                  <a:gd name="T1" fmla="*/ 0 h 67"/>
                  <a:gd name="T2" fmla="*/ 21 w 28"/>
                  <a:gd name="T3" fmla="*/ 26 h 67"/>
                  <a:gd name="T4" fmla="*/ 17 w 28"/>
                  <a:gd name="T5" fmla="*/ 48 h 67"/>
                  <a:gd name="T6" fmla="*/ 7 w 28"/>
                  <a:gd name="T7" fmla="*/ 64 h 67"/>
                  <a:gd name="T8" fmla="*/ 0 w 28"/>
                  <a:gd name="T9" fmla="*/ 62 h 67"/>
                  <a:gd name="T10" fmla="*/ 9 w 28"/>
                  <a:gd name="T11" fmla="*/ 28 h 67"/>
                  <a:gd name="T12" fmla="*/ 15 w 28"/>
                  <a:gd name="T13" fmla="*/ 1 h 67"/>
                  <a:gd name="T14" fmla="*/ 28 w 28"/>
                  <a:gd name="T15" fmla="*/ 0 h 67"/>
                  <a:gd name="T16" fmla="*/ 26 w 28"/>
                  <a:gd name="T17" fmla="*/ 0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" h="67">
                    <a:moveTo>
                      <a:pt x="26" y="0"/>
                    </a:moveTo>
                    <a:lnTo>
                      <a:pt x="21" y="27"/>
                    </a:lnTo>
                    <a:lnTo>
                      <a:pt x="17" y="50"/>
                    </a:lnTo>
                    <a:lnTo>
                      <a:pt x="7" y="67"/>
                    </a:lnTo>
                    <a:lnTo>
                      <a:pt x="0" y="65"/>
                    </a:lnTo>
                    <a:lnTo>
                      <a:pt x="9" y="29"/>
                    </a:lnTo>
                    <a:lnTo>
                      <a:pt x="15" y="1"/>
                    </a:lnTo>
                    <a:lnTo>
                      <a:pt x="28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3" name="Freeform 228"/>
              <p:cNvSpPr>
                <a:spLocks/>
              </p:cNvSpPr>
              <p:nvPr/>
            </p:nvSpPr>
            <p:spPr bwMode="auto">
              <a:xfrm>
                <a:off x="1371" y="2850"/>
                <a:ext cx="28" cy="57"/>
              </a:xfrm>
              <a:custGeom>
                <a:avLst/>
                <a:gdLst>
                  <a:gd name="T0" fmla="*/ 27 w 28"/>
                  <a:gd name="T1" fmla="*/ 0 h 59"/>
                  <a:gd name="T2" fmla="*/ 28 w 28"/>
                  <a:gd name="T3" fmla="*/ 15 h 59"/>
                  <a:gd name="T4" fmla="*/ 19 w 28"/>
                  <a:gd name="T5" fmla="*/ 41 h 59"/>
                  <a:gd name="T6" fmla="*/ 10 w 28"/>
                  <a:gd name="T7" fmla="*/ 57 h 59"/>
                  <a:gd name="T8" fmla="*/ 0 w 28"/>
                  <a:gd name="T9" fmla="*/ 30 h 59"/>
                  <a:gd name="T10" fmla="*/ 13 w 28"/>
                  <a:gd name="T11" fmla="*/ 4 h 59"/>
                  <a:gd name="T12" fmla="*/ 23 w 28"/>
                  <a:gd name="T13" fmla="*/ 0 h 59"/>
                  <a:gd name="T14" fmla="*/ 27 w 28"/>
                  <a:gd name="T15" fmla="*/ 0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8" h="59">
                    <a:moveTo>
                      <a:pt x="27" y="0"/>
                    </a:moveTo>
                    <a:lnTo>
                      <a:pt x="28" y="16"/>
                    </a:lnTo>
                    <a:lnTo>
                      <a:pt x="19" y="42"/>
                    </a:lnTo>
                    <a:lnTo>
                      <a:pt x="10" y="59"/>
                    </a:lnTo>
                    <a:lnTo>
                      <a:pt x="0" y="31"/>
                    </a:lnTo>
                    <a:lnTo>
                      <a:pt x="13" y="4"/>
                    </a:lnTo>
                    <a:lnTo>
                      <a:pt x="23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4" name="Freeform 229"/>
              <p:cNvSpPr>
                <a:spLocks/>
              </p:cNvSpPr>
              <p:nvPr/>
            </p:nvSpPr>
            <p:spPr bwMode="auto">
              <a:xfrm>
                <a:off x="166" y="2984"/>
                <a:ext cx="195" cy="226"/>
              </a:xfrm>
              <a:custGeom>
                <a:avLst/>
                <a:gdLst>
                  <a:gd name="T0" fmla="*/ 184 w 195"/>
                  <a:gd name="T1" fmla="*/ 10 h 234"/>
                  <a:gd name="T2" fmla="*/ 191 w 195"/>
                  <a:gd name="T3" fmla="*/ 28 h 234"/>
                  <a:gd name="T4" fmla="*/ 188 w 195"/>
                  <a:gd name="T5" fmla="*/ 35 h 234"/>
                  <a:gd name="T6" fmla="*/ 195 w 195"/>
                  <a:gd name="T7" fmla="*/ 48 h 234"/>
                  <a:gd name="T8" fmla="*/ 184 w 195"/>
                  <a:gd name="T9" fmla="*/ 60 h 234"/>
                  <a:gd name="T10" fmla="*/ 180 w 195"/>
                  <a:gd name="T11" fmla="*/ 75 h 234"/>
                  <a:gd name="T12" fmla="*/ 178 w 195"/>
                  <a:gd name="T13" fmla="*/ 77 h 234"/>
                  <a:gd name="T14" fmla="*/ 176 w 195"/>
                  <a:gd name="T15" fmla="*/ 82 h 234"/>
                  <a:gd name="T16" fmla="*/ 186 w 195"/>
                  <a:gd name="T17" fmla="*/ 96 h 234"/>
                  <a:gd name="T18" fmla="*/ 184 w 195"/>
                  <a:gd name="T19" fmla="*/ 100 h 234"/>
                  <a:gd name="T20" fmla="*/ 176 w 195"/>
                  <a:gd name="T21" fmla="*/ 114 h 234"/>
                  <a:gd name="T22" fmla="*/ 176 w 195"/>
                  <a:gd name="T23" fmla="*/ 121 h 234"/>
                  <a:gd name="T24" fmla="*/ 184 w 195"/>
                  <a:gd name="T25" fmla="*/ 130 h 234"/>
                  <a:gd name="T26" fmla="*/ 184 w 195"/>
                  <a:gd name="T27" fmla="*/ 142 h 234"/>
                  <a:gd name="T28" fmla="*/ 171 w 195"/>
                  <a:gd name="T29" fmla="*/ 160 h 234"/>
                  <a:gd name="T30" fmla="*/ 167 w 195"/>
                  <a:gd name="T31" fmla="*/ 181 h 234"/>
                  <a:gd name="T32" fmla="*/ 131 w 195"/>
                  <a:gd name="T33" fmla="*/ 191 h 234"/>
                  <a:gd name="T34" fmla="*/ 110 w 195"/>
                  <a:gd name="T35" fmla="*/ 189 h 234"/>
                  <a:gd name="T36" fmla="*/ 82 w 195"/>
                  <a:gd name="T37" fmla="*/ 210 h 234"/>
                  <a:gd name="T38" fmla="*/ 80 w 195"/>
                  <a:gd name="T39" fmla="*/ 216 h 234"/>
                  <a:gd name="T40" fmla="*/ 53 w 195"/>
                  <a:gd name="T41" fmla="*/ 217 h 234"/>
                  <a:gd name="T42" fmla="*/ 44 w 195"/>
                  <a:gd name="T43" fmla="*/ 226 h 234"/>
                  <a:gd name="T44" fmla="*/ 34 w 195"/>
                  <a:gd name="T45" fmla="*/ 226 h 234"/>
                  <a:gd name="T46" fmla="*/ 27 w 195"/>
                  <a:gd name="T47" fmla="*/ 214 h 234"/>
                  <a:gd name="T48" fmla="*/ 16 w 195"/>
                  <a:gd name="T49" fmla="*/ 214 h 234"/>
                  <a:gd name="T50" fmla="*/ 16 w 195"/>
                  <a:gd name="T51" fmla="*/ 203 h 234"/>
                  <a:gd name="T52" fmla="*/ 0 w 195"/>
                  <a:gd name="T53" fmla="*/ 191 h 234"/>
                  <a:gd name="T54" fmla="*/ 21 w 195"/>
                  <a:gd name="T55" fmla="*/ 176 h 234"/>
                  <a:gd name="T56" fmla="*/ 23 w 195"/>
                  <a:gd name="T57" fmla="*/ 162 h 234"/>
                  <a:gd name="T58" fmla="*/ 36 w 195"/>
                  <a:gd name="T59" fmla="*/ 151 h 234"/>
                  <a:gd name="T60" fmla="*/ 38 w 195"/>
                  <a:gd name="T61" fmla="*/ 135 h 234"/>
                  <a:gd name="T62" fmla="*/ 51 w 195"/>
                  <a:gd name="T63" fmla="*/ 124 h 234"/>
                  <a:gd name="T64" fmla="*/ 53 w 195"/>
                  <a:gd name="T65" fmla="*/ 117 h 234"/>
                  <a:gd name="T66" fmla="*/ 42 w 195"/>
                  <a:gd name="T67" fmla="*/ 114 h 234"/>
                  <a:gd name="T68" fmla="*/ 34 w 195"/>
                  <a:gd name="T69" fmla="*/ 114 h 234"/>
                  <a:gd name="T70" fmla="*/ 23 w 195"/>
                  <a:gd name="T71" fmla="*/ 117 h 234"/>
                  <a:gd name="T72" fmla="*/ 21 w 195"/>
                  <a:gd name="T73" fmla="*/ 116 h 234"/>
                  <a:gd name="T74" fmla="*/ 16 w 195"/>
                  <a:gd name="T75" fmla="*/ 105 h 234"/>
                  <a:gd name="T76" fmla="*/ 16 w 195"/>
                  <a:gd name="T77" fmla="*/ 100 h 234"/>
                  <a:gd name="T78" fmla="*/ 23 w 195"/>
                  <a:gd name="T79" fmla="*/ 87 h 234"/>
                  <a:gd name="T80" fmla="*/ 29 w 195"/>
                  <a:gd name="T81" fmla="*/ 60 h 234"/>
                  <a:gd name="T82" fmla="*/ 59 w 195"/>
                  <a:gd name="T83" fmla="*/ 55 h 234"/>
                  <a:gd name="T84" fmla="*/ 59 w 195"/>
                  <a:gd name="T85" fmla="*/ 60 h 234"/>
                  <a:gd name="T86" fmla="*/ 74 w 195"/>
                  <a:gd name="T87" fmla="*/ 62 h 234"/>
                  <a:gd name="T88" fmla="*/ 82 w 195"/>
                  <a:gd name="T89" fmla="*/ 45 h 234"/>
                  <a:gd name="T90" fmla="*/ 97 w 195"/>
                  <a:gd name="T91" fmla="*/ 28 h 234"/>
                  <a:gd name="T92" fmla="*/ 97 w 195"/>
                  <a:gd name="T93" fmla="*/ 27 h 234"/>
                  <a:gd name="T94" fmla="*/ 80 w 195"/>
                  <a:gd name="T95" fmla="*/ 27 h 234"/>
                  <a:gd name="T96" fmla="*/ 78 w 195"/>
                  <a:gd name="T97" fmla="*/ 21 h 234"/>
                  <a:gd name="T98" fmla="*/ 103 w 195"/>
                  <a:gd name="T99" fmla="*/ 3 h 234"/>
                  <a:gd name="T100" fmla="*/ 114 w 195"/>
                  <a:gd name="T101" fmla="*/ 7 h 234"/>
                  <a:gd name="T102" fmla="*/ 123 w 195"/>
                  <a:gd name="T103" fmla="*/ 9 h 234"/>
                  <a:gd name="T104" fmla="*/ 127 w 195"/>
                  <a:gd name="T105" fmla="*/ 0 h 234"/>
                  <a:gd name="T106" fmla="*/ 137 w 195"/>
                  <a:gd name="T107" fmla="*/ 3 h 234"/>
                  <a:gd name="T108" fmla="*/ 140 w 195"/>
                  <a:gd name="T109" fmla="*/ 10 h 234"/>
                  <a:gd name="T110" fmla="*/ 154 w 195"/>
                  <a:gd name="T111" fmla="*/ 10 h 234"/>
                  <a:gd name="T112" fmla="*/ 159 w 195"/>
                  <a:gd name="T113" fmla="*/ 5 h 234"/>
                  <a:gd name="T114" fmla="*/ 167 w 195"/>
                  <a:gd name="T115" fmla="*/ 12 h 234"/>
                  <a:gd name="T116" fmla="*/ 174 w 195"/>
                  <a:gd name="T117" fmla="*/ 10 h 234"/>
                  <a:gd name="T118" fmla="*/ 184 w 195"/>
                  <a:gd name="T119" fmla="*/ 10 h 23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95" h="234">
                    <a:moveTo>
                      <a:pt x="184" y="10"/>
                    </a:moveTo>
                    <a:lnTo>
                      <a:pt x="191" y="29"/>
                    </a:lnTo>
                    <a:lnTo>
                      <a:pt x="188" y="36"/>
                    </a:lnTo>
                    <a:lnTo>
                      <a:pt x="195" y="50"/>
                    </a:lnTo>
                    <a:lnTo>
                      <a:pt x="184" y="62"/>
                    </a:lnTo>
                    <a:lnTo>
                      <a:pt x="180" y="78"/>
                    </a:lnTo>
                    <a:lnTo>
                      <a:pt x="178" y="80"/>
                    </a:lnTo>
                    <a:lnTo>
                      <a:pt x="176" y="85"/>
                    </a:lnTo>
                    <a:lnTo>
                      <a:pt x="186" y="99"/>
                    </a:lnTo>
                    <a:lnTo>
                      <a:pt x="184" y="104"/>
                    </a:lnTo>
                    <a:lnTo>
                      <a:pt x="176" y="118"/>
                    </a:lnTo>
                    <a:lnTo>
                      <a:pt x="176" y="125"/>
                    </a:lnTo>
                    <a:lnTo>
                      <a:pt x="184" y="135"/>
                    </a:lnTo>
                    <a:lnTo>
                      <a:pt x="184" y="147"/>
                    </a:lnTo>
                    <a:lnTo>
                      <a:pt x="171" y="166"/>
                    </a:lnTo>
                    <a:lnTo>
                      <a:pt x="167" y="187"/>
                    </a:lnTo>
                    <a:lnTo>
                      <a:pt x="131" y="198"/>
                    </a:lnTo>
                    <a:lnTo>
                      <a:pt x="110" y="196"/>
                    </a:lnTo>
                    <a:lnTo>
                      <a:pt x="82" y="217"/>
                    </a:lnTo>
                    <a:lnTo>
                      <a:pt x="80" y="224"/>
                    </a:lnTo>
                    <a:lnTo>
                      <a:pt x="53" y="225"/>
                    </a:lnTo>
                    <a:lnTo>
                      <a:pt x="44" y="234"/>
                    </a:lnTo>
                    <a:lnTo>
                      <a:pt x="34" y="234"/>
                    </a:lnTo>
                    <a:lnTo>
                      <a:pt x="27" y="222"/>
                    </a:lnTo>
                    <a:lnTo>
                      <a:pt x="16" y="222"/>
                    </a:lnTo>
                    <a:lnTo>
                      <a:pt x="16" y="210"/>
                    </a:lnTo>
                    <a:lnTo>
                      <a:pt x="0" y="198"/>
                    </a:lnTo>
                    <a:lnTo>
                      <a:pt x="21" y="182"/>
                    </a:lnTo>
                    <a:lnTo>
                      <a:pt x="23" y="168"/>
                    </a:lnTo>
                    <a:lnTo>
                      <a:pt x="36" y="156"/>
                    </a:lnTo>
                    <a:lnTo>
                      <a:pt x="38" y="140"/>
                    </a:lnTo>
                    <a:lnTo>
                      <a:pt x="51" y="128"/>
                    </a:lnTo>
                    <a:lnTo>
                      <a:pt x="53" y="121"/>
                    </a:lnTo>
                    <a:lnTo>
                      <a:pt x="42" y="118"/>
                    </a:lnTo>
                    <a:lnTo>
                      <a:pt x="34" y="118"/>
                    </a:lnTo>
                    <a:lnTo>
                      <a:pt x="23" y="121"/>
                    </a:lnTo>
                    <a:lnTo>
                      <a:pt x="21" y="120"/>
                    </a:lnTo>
                    <a:lnTo>
                      <a:pt x="16" y="109"/>
                    </a:lnTo>
                    <a:lnTo>
                      <a:pt x="16" y="104"/>
                    </a:lnTo>
                    <a:lnTo>
                      <a:pt x="23" y="90"/>
                    </a:lnTo>
                    <a:lnTo>
                      <a:pt x="29" y="62"/>
                    </a:lnTo>
                    <a:lnTo>
                      <a:pt x="59" y="57"/>
                    </a:lnTo>
                    <a:lnTo>
                      <a:pt x="59" y="62"/>
                    </a:lnTo>
                    <a:lnTo>
                      <a:pt x="74" y="64"/>
                    </a:lnTo>
                    <a:lnTo>
                      <a:pt x="82" y="47"/>
                    </a:lnTo>
                    <a:lnTo>
                      <a:pt x="97" y="29"/>
                    </a:lnTo>
                    <a:lnTo>
                      <a:pt x="97" y="28"/>
                    </a:lnTo>
                    <a:lnTo>
                      <a:pt x="80" y="28"/>
                    </a:lnTo>
                    <a:lnTo>
                      <a:pt x="78" y="22"/>
                    </a:lnTo>
                    <a:lnTo>
                      <a:pt x="103" y="3"/>
                    </a:lnTo>
                    <a:lnTo>
                      <a:pt x="114" y="7"/>
                    </a:lnTo>
                    <a:lnTo>
                      <a:pt x="123" y="9"/>
                    </a:lnTo>
                    <a:lnTo>
                      <a:pt x="127" y="0"/>
                    </a:lnTo>
                    <a:lnTo>
                      <a:pt x="137" y="3"/>
                    </a:lnTo>
                    <a:lnTo>
                      <a:pt x="140" y="10"/>
                    </a:lnTo>
                    <a:lnTo>
                      <a:pt x="154" y="10"/>
                    </a:lnTo>
                    <a:lnTo>
                      <a:pt x="159" y="5"/>
                    </a:lnTo>
                    <a:lnTo>
                      <a:pt x="167" y="12"/>
                    </a:lnTo>
                    <a:lnTo>
                      <a:pt x="174" y="10"/>
                    </a:lnTo>
                    <a:lnTo>
                      <a:pt x="184" y="1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5" name="Freeform 230"/>
              <p:cNvSpPr>
                <a:spLocks/>
              </p:cNvSpPr>
              <p:nvPr/>
            </p:nvSpPr>
            <p:spPr bwMode="auto">
              <a:xfrm>
                <a:off x="399" y="3041"/>
                <a:ext cx="13" cy="17"/>
              </a:xfrm>
              <a:custGeom>
                <a:avLst/>
                <a:gdLst>
                  <a:gd name="T0" fmla="*/ 13 w 13"/>
                  <a:gd name="T1" fmla="*/ 0 h 17"/>
                  <a:gd name="T2" fmla="*/ 6 w 13"/>
                  <a:gd name="T3" fmla="*/ 17 h 17"/>
                  <a:gd name="T4" fmla="*/ 2 w 13"/>
                  <a:gd name="T5" fmla="*/ 17 h 17"/>
                  <a:gd name="T6" fmla="*/ 0 w 13"/>
                  <a:gd name="T7" fmla="*/ 2 h 17"/>
                  <a:gd name="T8" fmla="*/ 13 w 13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13" y="0"/>
                    </a:moveTo>
                    <a:lnTo>
                      <a:pt x="6" y="17"/>
                    </a:lnTo>
                    <a:lnTo>
                      <a:pt x="2" y="17"/>
                    </a:lnTo>
                    <a:lnTo>
                      <a:pt x="0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6" name="Freeform 231"/>
              <p:cNvSpPr>
                <a:spLocks/>
              </p:cNvSpPr>
              <p:nvPr/>
            </p:nvSpPr>
            <p:spPr bwMode="auto">
              <a:xfrm>
                <a:off x="359" y="2768"/>
                <a:ext cx="328" cy="522"/>
              </a:xfrm>
              <a:custGeom>
                <a:avLst/>
                <a:gdLst>
                  <a:gd name="T0" fmla="*/ 97 w 328"/>
                  <a:gd name="T1" fmla="*/ 47 h 541"/>
                  <a:gd name="T2" fmla="*/ 144 w 328"/>
                  <a:gd name="T3" fmla="*/ 74 h 541"/>
                  <a:gd name="T4" fmla="*/ 165 w 328"/>
                  <a:gd name="T5" fmla="*/ 96 h 541"/>
                  <a:gd name="T6" fmla="*/ 129 w 328"/>
                  <a:gd name="T7" fmla="*/ 144 h 541"/>
                  <a:gd name="T8" fmla="*/ 114 w 328"/>
                  <a:gd name="T9" fmla="*/ 169 h 541"/>
                  <a:gd name="T10" fmla="*/ 125 w 328"/>
                  <a:gd name="T11" fmla="*/ 175 h 541"/>
                  <a:gd name="T12" fmla="*/ 165 w 328"/>
                  <a:gd name="T13" fmla="*/ 203 h 541"/>
                  <a:gd name="T14" fmla="*/ 218 w 328"/>
                  <a:gd name="T15" fmla="*/ 268 h 541"/>
                  <a:gd name="T16" fmla="*/ 229 w 328"/>
                  <a:gd name="T17" fmla="*/ 291 h 541"/>
                  <a:gd name="T18" fmla="*/ 246 w 328"/>
                  <a:gd name="T19" fmla="*/ 332 h 541"/>
                  <a:gd name="T20" fmla="*/ 256 w 328"/>
                  <a:gd name="T21" fmla="*/ 346 h 541"/>
                  <a:gd name="T22" fmla="*/ 271 w 328"/>
                  <a:gd name="T23" fmla="*/ 355 h 541"/>
                  <a:gd name="T24" fmla="*/ 318 w 328"/>
                  <a:gd name="T25" fmla="*/ 357 h 541"/>
                  <a:gd name="T26" fmla="*/ 297 w 328"/>
                  <a:gd name="T27" fmla="*/ 424 h 541"/>
                  <a:gd name="T28" fmla="*/ 297 w 328"/>
                  <a:gd name="T29" fmla="*/ 440 h 541"/>
                  <a:gd name="T30" fmla="*/ 297 w 328"/>
                  <a:gd name="T31" fmla="*/ 458 h 541"/>
                  <a:gd name="T32" fmla="*/ 273 w 328"/>
                  <a:gd name="T33" fmla="*/ 462 h 541"/>
                  <a:gd name="T34" fmla="*/ 210 w 328"/>
                  <a:gd name="T35" fmla="*/ 471 h 541"/>
                  <a:gd name="T36" fmla="*/ 172 w 328"/>
                  <a:gd name="T37" fmla="*/ 476 h 541"/>
                  <a:gd name="T38" fmla="*/ 140 w 328"/>
                  <a:gd name="T39" fmla="*/ 496 h 541"/>
                  <a:gd name="T40" fmla="*/ 85 w 328"/>
                  <a:gd name="T41" fmla="*/ 506 h 541"/>
                  <a:gd name="T42" fmla="*/ 40 w 328"/>
                  <a:gd name="T43" fmla="*/ 506 h 541"/>
                  <a:gd name="T44" fmla="*/ 19 w 328"/>
                  <a:gd name="T45" fmla="*/ 522 h 541"/>
                  <a:gd name="T46" fmla="*/ 6 w 328"/>
                  <a:gd name="T47" fmla="*/ 517 h 541"/>
                  <a:gd name="T48" fmla="*/ 36 w 328"/>
                  <a:gd name="T49" fmla="*/ 490 h 541"/>
                  <a:gd name="T50" fmla="*/ 78 w 328"/>
                  <a:gd name="T51" fmla="*/ 457 h 541"/>
                  <a:gd name="T52" fmla="*/ 123 w 328"/>
                  <a:gd name="T53" fmla="*/ 444 h 541"/>
                  <a:gd name="T54" fmla="*/ 93 w 328"/>
                  <a:gd name="T55" fmla="*/ 440 h 541"/>
                  <a:gd name="T56" fmla="*/ 51 w 328"/>
                  <a:gd name="T57" fmla="*/ 424 h 541"/>
                  <a:gd name="T58" fmla="*/ 29 w 328"/>
                  <a:gd name="T59" fmla="*/ 410 h 541"/>
                  <a:gd name="T60" fmla="*/ 74 w 328"/>
                  <a:gd name="T61" fmla="*/ 362 h 541"/>
                  <a:gd name="T62" fmla="*/ 63 w 328"/>
                  <a:gd name="T63" fmla="*/ 343 h 541"/>
                  <a:gd name="T64" fmla="*/ 85 w 328"/>
                  <a:gd name="T65" fmla="*/ 342 h 541"/>
                  <a:gd name="T66" fmla="*/ 118 w 328"/>
                  <a:gd name="T67" fmla="*/ 335 h 541"/>
                  <a:gd name="T68" fmla="*/ 91 w 328"/>
                  <a:gd name="T69" fmla="*/ 241 h 541"/>
                  <a:gd name="T70" fmla="*/ 40 w 328"/>
                  <a:gd name="T71" fmla="*/ 251 h 541"/>
                  <a:gd name="T72" fmla="*/ 44 w 328"/>
                  <a:gd name="T73" fmla="*/ 176 h 541"/>
                  <a:gd name="T74" fmla="*/ 12 w 328"/>
                  <a:gd name="T75" fmla="*/ 179 h 541"/>
                  <a:gd name="T76" fmla="*/ 6 w 328"/>
                  <a:gd name="T77" fmla="*/ 161 h 541"/>
                  <a:gd name="T78" fmla="*/ 15 w 328"/>
                  <a:gd name="T79" fmla="*/ 143 h 541"/>
                  <a:gd name="T80" fmla="*/ 0 w 328"/>
                  <a:gd name="T81" fmla="*/ 119 h 541"/>
                  <a:gd name="T82" fmla="*/ 8 w 328"/>
                  <a:gd name="T83" fmla="*/ 96 h 541"/>
                  <a:gd name="T84" fmla="*/ 25 w 328"/>
                  <a:gd name="T85" fmla="*/ 57 h 541"/>
                  <a:gd name="T86" fmla="*/ 32 w 328"/>
                  <a:gd name="T87" fmla="*/ 20 h 541"/>
                  <a:gd name="T88" fmla="*/ 106 w 328"/>
                  <a:gd name="T89" fmla="*/ 11 h 541"/>
                  <a:gd name="T90" fmla="*/ 118 w 328"/>
                  <a:gd name="T91" fmla="*/ 17 h 54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328" h="541">
                    <a:moveTo>
                      <a:pt x="118" y="37"/>
                    </a:moveTo>
                    <a:lnTo>
                      <a:pt x="101" y="44"/>
                    </a:lnTo>
                    <a:lnTo>
                      <a:pt x="97" y="49"/>
                    </a:lnTo>
                    <a:lnTo>
                      <a:pt x="85" y="52"/>
                    </a:lnTo>
                    <a:lnTo>
                      <a:pt x="85" y="77"/>
                    </a:lnTo>
                    <a:lnTo>
                      <a:pt x="144" y="77"/>
                    </a:lnTo>
                    <a:lnTo>
                      <a:pt x="159" y="75"/>
                    </a:lnTo>
                    <a:lnTo>
                      <a:pt x="169" y="89"/>
                    </a:lnTo>
                    <a:lnTo>
                      <a:pt x="165" y="99"/>
                    </a:lnTo>
                    <a:lnTo>
                      <a:pt x="148" y="118"/>
                    </a:lnTo>
                    <a:lnTo>
                      <a:pt x="148" y="135"/>
                    </a:lnTo>
                    <a:lnTo>
                      <a:pt x="129" y="149"/>
                    </a:lnTo>
                    <a:lnTo>
                      <a:pt x="125" y="156"/>
                    </a:lnTo>
                    <a:lnTo>
                      <a:pt x="123" y="170"/>
                    </a:lnTo>
                    <a:lnTo>
                      <a:pt x="114" y="175"/>
                    </a:lnTo>
                    <a:lnTo>
                      <a:pt x="91" y="175"/>
                    </a:lnTo>
                    <a:lnTo>
                      <a:pt x="91" y="179"/>
                    </a:lnTo>
                    <a:lnTo>
                      <a:pt x="125" y="181"/>
                    </a:lnTo>
                    <a:lnTo>
                      <a:pt x="146" y="184"/>
                    </a:lnTo>
                    <a:lnTo>
                      <a:pt x="159" y="205"/>
                    </a:lnTo>
                    <a:lnTo>
                      <a:pt x="165" y="210"/>
                    </a:lnTo>
                    <a:lnTo>
                      <a:pt x="195" y="259"/>
                    </a:lnTo>
                    <a:lnTo>
                      <a:pt x="212" y="264"/>
                    </a:lnTo>
                    <a:lnTo>
                      <a:pt x="218" y="278"/>
                    </a:lnTo>
                    <a:lnTo>
                      <a:pt x="222" y="285"/>
                    </a:lnTo>
                    <a:lnTo>
                      <a:pt x="229" y="295"/>
                    </a:lnTo>
                    <a:lnTo>
                      <a:pt x="229" y="302"/>
                    </a:lnTo>
                    <a:lnTo>
                      <a:pt x="242" y="326"/>
                    </a:lnTo>
                    <a:lnTo>
                      <a:pt x="246" y="333"/>
                    </a:lnTo>
                    <a:lnTo>
                      <a:pt x="246" y="344"/>
                    </a:lnTo>
                    <a:lnTo>
                      <a:pt x="256" y="349"/>
                    </a:lnTo>
                    <a:lnTo>
                      <a:pt x="258" y="347"/>
                    </a:lnTo>
                    <a:lnTo>
                      <a:pt x="256" y="359"/>
                    </a:lnTo>
                    <a:lnTo>
                      <a:pt x="252" y="366"/>
                    </a:lnTo>
                    <a:lnTo>
                      <a:pt x="254" y="370"/>
                    </a:lnTo>
                    <a:lnTo>
                      <a:pt x="271" y="368"/>
                    </a:lnTo>
                    <a:lnTo>
                      <a:pt x="280" y="361"/>
                    </a:lnTo>
                    <a:lnTo>
                      <a:pt x="295" y="370"/>
                    </a:lnTo>
                    <a:lnTo>
                      <a:pt x="318" y="370"/>
                    </a:lnTo>
                    <a:lnTo>
                      <a:pt x="328" y="378"/>
                    </a:lnTo>
                    <a:lnTo>
                      <a:pt x="322" y="425"/>
                    </a:lnTo>
                    <a:lnTo>
                      <a:pt x="297" y="439"/>
                    </a:lnTo>
                    <a:lnTo>
                      <a:pt x="290" y="439"/>
                    </a:lnTo>
                    <a:lnTo>
                      <a:pt x="290" y="449"/>
                    </a:lnTo>
                    <a:lnTo>
                      <a:pt x="297" y="456"/>
                    </a:lnTo>
                    <a:lnTo>
                      <a:pt x="303" y="458"/>
                    </a:lnTo>
                    <a:lnTo>
                      <a:pt x="303" y="467"/>
                    </a:lnTo>
                    <a:lnTo>
                      <a:pt x="297" y="475"/>
                    </a:lnTo>
                    <a:lnTo>
                      <a:pt x="292" y="477"/>
                    </a:lnTo>
                    <a:lnTo>
                      <a:pt x="284" y="482"/>
                    </a:lnTo>
                    <a:lnTo>
                      <a:pt x="273" y="479"/>
                    </a:lnTo>
                    <a:lnTo>
                      <a:pt x="261" y="479"/>
                    </a:lnTo>
                    <a:lnTo>
                      <a:pt x="244" y="489"/>
                    </a:lnTo>
                    <a:lnTo>
                      <a:pt x="210" y="488"/>
                    </a:lnTo>
                    <a:lnTo>
                      <a:pt x="197" y="496"/>
                    </a:lnTo>
                    <a:lnTo>
                      <a:pt x="188" y="491"/>
                    </a:lnTo>
                    <a:lnTo>
                      <a:pt x="172" y="493"/>
                    </a:lnTo>
                    <a:lnTo>
                      <a:pt x="167" y="496"/>
                    </a:lnTo>
                    <a:lnTo>
                      <a:pt x="157" y="507"/>
                    </a:lnTo>
                    <a:lnTo>
                      <a:pt x="140" y="514"/>
                    </a:lnTo>
                    <a:lnTo>
                      <a:pt x="133" y="503"/>
                    </a:lnTo>
                    <a:lnTo>
                      <a:pt x="104" y="503"/>
                    </a:lnTo>
                    <a:lnTo>
                      <a:pt x="85" y="524"/>
                    </a:lnTo>
                    <a:lnTo>
                      <a:pt x="72" y="529"/>
                    </a:lnTo>
                    <a:lnTo>
                      <a:pt x="63" y="520"/>
                    </a:lnTo>
                    <a:lnTo>
                      <a:pt x="40" y="524"/>
                    </a:lnTo>
                    <a:lnTo>
                      <a:pt x="31" y="529"/>
                    </a:lnTo>
                    <a:lnTo>
                      <a:pt x="31" y="536"/>
                    </a:lnTo>
                    <a:lnTo>
                      <a:pt x="19" y="541"/>
                    </a:lnTo>
                    <a:lnTo>
                      <a:pt x="4" y="540"/>
                    </a:lnTo>
                    <a:lnTo>
                      <a:pt x="2" y="536"/>
                    </a:lnTo>
                    <a:lnTo>
                      <a:pt x="6" y="536"/>
                    </a:lnTo>
                    <a:lnTo>
                      <a:pt x="15" y="520"/>
                    </a:lnTo>
                    <a:lnTo>
                      <a:pt x="29" y="515"/>
                    </a:lnTo>
                    <a:lnTo>
                      <a:pt x="36" y="508"/>
                    </a:lnTo>
                    <a:lnTo>
                      <a:pt x="51" y="491"/>
                    </a:lnTo>
                    <a:lnTo>
                      <a:pt x="65" y="475"/>
                    </a:lnTo>
                    <a:lnTo>
                      <a:pt x="78" y="474"/>
                    </a:lnTo>
                    <a:lnTo>
                      <a:pt x="97" y="474"/>
                    </a:lnTo>
                    <a:lnTo>
                      <a:pt x="114" y="470"/>
                    </a:lnTo>
                    <a:lnTo>
                      <a:pt x="123" y="460"/>
                    </a:lnTo>
                    <a:lnTo>
                      <a:pt x="121" y="449"/>
                    </a:lnTo>
                    <a:lnTo>
                      <a:pt x="110" y="453"/>
                    </a:lnTo>
                    <a:lnTo>
                      <a:pt x="93" y="456"/>
                    </a:lnTo>
                    <a:lnTo>
                      <a:pt x="74" y="449"/>
                    </a:lnTo>
                    <a:lnTo>
                      <a:pt x="57" y="439"/>
                    </a:lnTo>
                    <a:lnTo>
                      <a:pt x="51" y="439"/>
                    </a:lnTo>
                    <a:lnTo>
                      <a:pt x="32" y="449"/>
                    </a:lnTo>
                    <a:lnTo>
                      <a:pt x="27" y="449"/>
                    </a:lnTo>
                    <a:lnTo>
                      <a:pt x="29" y="425"/>
                    </a:lnTo>
                    <a:lnTo>
                      <a:pt x="55" y="415"/>
                    </a:lnTo>
                    <a:lnTo>
                      <a:pt x="68" y="396"/>
                    </a:lnTo>
                    <a:lnTo>
                      <a:pt x="74" y="375"/>
                    </a:lnTo>
                    <a:lnTo>
                      <a:pt x="59" y="377"/>
                    </a:lnTo>
                    <a:lnTo>
                      <a:pt x="59" y="364"/>
                    </a:lnTo>
                    <a:lnTo>
                      <a:pt x="63" y="356"/>
                    </a:lnTo>
                    <a:lnTo>
                      <a:pt x="65" y="342"/>
                    </a:lnTo>
                    <a:lnTo>
                      <a:pt x="68" y="340"/>
                    </a:lnTo>
                    <a:lnTo>
                      <a:pt x="85" y="354"/>
                    </a:lnTo>
                    <a:lnTo>
                      <a:pt x="91" y="354"/>
                    </a:lnTo>
                    <a:lnTo>
                      <a:pt x="101" y="347"/>
                    </a:lnTo>
                    <a:lnTo>
                      <a:pt x="118" y="347"/>
                    </a:lnTo>
                    <a:lnTo>
                      <a:pt x="118" y="300"/>
                    </a:lnTo>
                    <a:lnTo>
                      <a:pt x="93" y="281"/>
                    </a:lnTo>
                    <a:lnTo>
                      <a:pt x="91" y="250"/>
                    </a:lnTo>
                    <a:lnTo>
                      <a:pt x="76" y="250"/>
                    </a:lnTo>
                    <a:lnTo>
                      <a:pt x="65" y="259"/>
                    </a:lnTo>
                    <a:lnTo>
                      <a:pt x="40" y="260"/>
                    </a:lnTo>
                    <a:lnTo>
                      <a:pt x="38" y="246"/>
                    </a:lnTo>
                    <a:lnTo>
                      <a:pt x="46" y="229"/>
                    </a:lnTo>
                    <a:lnTo>
                      <a:pt x="44" y="182"/>
                    </a:lnTo>
                    <a:lnTo>
                      <a:pt x="36" y="175"/>
                    </a:lnTo>
                    <a:lnTo>
                      <a:pt x="21" y="186"/>
                    </a:lnTo>
                    <a:lnTo>
                      <a:pt x="12" y="186"/>
                    </a:lnTo>
                    <a:lnTo>
                      <a:pt x="8" y="177"/>
                    </a:lnTo>
                    <a:lnTo>
                      <a:pt x="4" y="175"/>
                    </a:lnTo>
                    <a:lnTo>
                      <a:pt x="6" y="167"/>
                    </a:lnTo>
                    <a:lnTo>
                      <a:pt x="23" y="149"/>
                    </a:lnTo>
                    <a:lnTo>
                      <a:pt x="21" y="141"/>
                    </a:lnTo>
                    <a:lnTo>
                      <a:pt x="15" y="148"/>
                    </a:lnTo>
                    <a:lnTo>
                      <a:pt x="6" y="148"/>
                    </a:lnTo>
                    <a:lnTo>
                      <a:pt x="0" y="139"/>
                    </a:lnTo>
                    <a:lnTo>
                      <a:pt x="0" y="123"/>
                    </a:lnTo>
                    <a:lnTo>
                      <a:pt x="12" y="116"/>
                    </a:lnTo>
                    <a:lnTo>
                      <a:pt x="14" y="103"/>
                    </a:lnTo>
                    <a:lnTo>
                      <a:pt x="8" y="99"/>
                    </a:lnTo>
                    <a:lnTo>
                      <a:pt x="12" y="66"/>
                    </a:lnTo>
                    <a:lnTo>
                      <a:pt x="15" y="61"/>
                    </a:lnTo>
                    <a:lnTo>
                      <a:pt x="25" y="59"/>
                    </a:lnTo>
                    <a:lnTo>
                      <a:pt x="27" y="45"/>
                    </a:lnTo>
                    <a:lnTo>
                      <a:pt x="31" y="42"/>
                    </a:lnTo>
                    <a:lnTo>
                      <a:pt x="32" y="21"/>
                    </a:lnTo>
                    <a:lnTo>
                      <a:pt x="65" y="18"/>
                    </a:lnTo>
                    <a:lnTo>
                      <a:pt x="101" y="14"/>
                    </a:lnTo>
                    <a:lnTo>
                      <a:pt x="106" y="11"/>
                    </a:lnTo>
                    <a:lnTo>
                      <a:pt x="110" y="0"/>
                    </a:lnTo>
                    <a:lnTo>
                      <a:pt x="118" y="4"/>
                    </a:lnTo>
                    <a:lnTo>
                      <a:pt x="118" y="18"/>
                    </a:lnTo>
                    <a:lnTo>
                      <a:pt x="118" y="3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7" name="Freeform 232"/>
              <p:cNvSpPr>
                <a:spLocks/>
              </p:cNvSpPr>
              <p:nvPr/>
            </p:nvSpPr>
            <p:spPr bwMode="auto">
              <a:xfrm>
                <a:off x="76" y="2205"/>
                <a:ext cx="289" cy="209"/>
              </a:xfrm>
              <a:custGeom>
                <a:avLst/>
                <a:gdLst>
                  <a:gd name="T0" fmla="*/ 134 w 289"/>
                  <a:gd name="T1" fmla="*/ 68 h 216"/>
                  <a:gd name="T2" fmla="*/ 149 w 289"/>
                  <a:gd name="T3" fmla="*/ 52 h 216"/>
                  <a:gd name="T4" fmla="*/ 160 w 289"/>
                  <a:gd name="T5" fmla="*/ 52 h 216"/>
                  <a:gd name="T6" fmla="*/ 164 w 289"/>
                  <a:gd name="T7" fmla="*/ 76 h 216"/>
                  <a:gd name="T8" fmla="*/ 174 w 289"/>
                  <a:gd name="T9" fmla="*/ 63 h 216"/>
                  <a:gd name="T10" fmla="*/ 193 w 289"/>
                  <a:gd name="T11" fmla="*/ 73 h 216"/>
                  <a:gd name="T12" fmla="*/ 194 w 289"/>
                  <a:gd name="T13" fmla="*/ 81 h 216"/>
                  <a:gd name="T14" fmla="*/ 236 w 289"/>
                  <a:gd name="T15" fmla="*/ 93 h 216"/>
                  <a:gd name="T16" fmla="*/ 249 w 289"/>
                  <a:gd name="T17" fmla="*/ 79 h 216"/>
                  <a:gd name="T18" fmla="*/ 264 w 289"/>
                  <a:gd name="T19" fmla="*/ 84 h 216"/>
                  <a:gd name="T20" fmla="*/ 289 w 289"/>
                  <a:gd name="T21" fmla="*/ 153 h 216"/>
                  <a:gd name="T22" fmla="*/ 281 w 289"/>
                  <a:gd name="T23" fmla="*/ 187 h 216"/>
                  <a:gd name="T24" fmla="*/ 255 w 289"/>
                  <a:gd name="T25" fmla="*/ 200 h 216"/>
                  <a:gd name="T26" fmla="*/ 213 w 289"/>
                  <a:gd name="T27" fmla="*/ 209 h 216"/>
                  <a:gd name="T28" fmla="*/ 89 w 289"/>
                  <a:gd name="T29" fmla="*/ 209 h 216"/>
                  <a:gd name="T30" fmla="*/ 68 w 289"/>
                  <a:gd name="T31" fmla="*/ 196 h 216"/>
                  <a:gd name="T32" fmla="*/ 41 w 289"/>
                  <a:gd name="T33" fmla="*/ 145 h 216"/>
                  <a:gd name="T34" fmla="*/ 0 w 289"/>
                  <a:gd name="T35" fmla="*/ 132 h 216"/>
                  <a:gd name="T36" fmla="*/ 5 w 289"/>
                  <a:gd name="T37" fmla="*/ 125 h 216"/>
                  <a:gd name="T38" fmla="*/ 34 w 289"/>
                  <a:gd name="T39" fmla="*/ 130 h 216"/>
                  <a:gd name="T40" fmla="*/ 49 w 289"/>
                  <a:gd name="T41" fmla="*/ 102 h 216"/>
                  <a:gd name="T42" fmla="*/ 49 w 289"/>
                  <a:gd name="T43" fmla="*/ 88 h 216"/>
                  <a:gd name="T44" fmla="*/ 19 w 289"/>
                  <a:gd name="T45" fmla="*/ 75 h 216"/>
                  <a:gd name="T46" fmla="*/ 19 w 289"/>
                  <a:gd name="T47" fmla="*/ 66 h 216"/>
                  <a:gd name="T48" fmla="*/ 54 w 289"/>
                  <a:gd name="T49" fmla="*/ 77 h 216"/>
                  <a:gd name="T50" fmla="*/ 79 w 289"/>
                  <a:gd name="T51" fmla="*/ 76 h 216"/>
                  <a:gd name="T52" fmla="*/ 75 w 289"/>
                  <a:gd name="T53" fmla="*/ 61 h 216"/>
                  <a:gd name="T54" fmla="*/ 77 w 289"/>
                  <a:gd name="T55" fmla="*/ 52 h 216"/>
                  <a:gd name="T56" fmla="*/ 66 w 289"/>
                  <a:gd name="T57" fmla="*/ 43 h 216"/>
                  <a:gd name="T58" fmla="*/ 43 w 289"/>
                  <a:gd name="T59" fmla="*/ 36 h 216"/>
                  <a:gd name="T60" fmla="*/ 39 w 289"/>
                  <a:gd name="T61" fmla="*/ 20 h 216"/>
                  <a:gd name="T62" fmla="*/ 72 w 289"/>
                  <a:gd name="T63" fmla="*/ 24 h 216"/>
                  <a:gd name="T64" fmla="*/ 75 w 289"/>
                  <a:gd name="T65" fmla="*/ 11 h 216"/>
                  <a:gd name="T66" fmla="*/ 96 w 289"/>
                  <a:gd name="T67" fmla="*/ 32 h 216"/>
                  <a:gd name="T68" fmla="*/ 96 w 289"/>
                  <a:gd name="T69" fmla="*/ 0 h 216"/>
                  <a:gd name="T70" fmla="*/ 107 w 289"/>
                  <a:gd name="T71" fmla="*/ 4 h 216"/>
                  <a:gd name="T72" fmla="*/ 121 w 289"/>
                  <a:gd name="T73" fmla="*/ 45 h 216"/>
                  <a:gd name="T74" fmla="*/ 106 w 289"/>
                  <a:gd name="T75" fmla="*/ 59 h 216"/>
                  <a:gd name="T76" fmla="*/ 106 w 289"/>
                  <a:gd name="T77" fmla="*/ 86 h 216"/>
                  <a:gd name="T78" fmla="*/ 124 w 289"/>
                  <a:gd name="T79" fmla="*/ 77 h 216"/>
                  <a:gd name="T80" fmla="*/ 134 w 289"/>
                  <a:gd name="T81" fmla="*/ 68 h 21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9" h="216">
                    <a:moveTo>
                      <a:pt x="134" y="70"/>
                    </a:moveTo>
                    <a:lnTo>
                      <a:pt x="149" y="54"/>
                    </a:lnTo>
                    <a:lnTo>
                      <a:pt x="160" y="54"/>
                    </a:lnTo>
                    <a:lnTo>
                      <a:pt x="164" y="79"/>
                    </a:lnTo>
                    <a:lnTo>
                      <a:pt x="174" y="65"/>
                    </a:lnTo>
                    <a:lnTo>
                      <a:pt x="193" y="75"/>
                    </a:lnTo>
                    <a:lnTo>
                      <a:pt x="194" y="84"/>
                    </a:lnTo>
                    <a:lnTo>
                      <a:pt x="236" y="96"/>
                    </a:lnTo>
                    <a:lnTo>
                      <a:pt x="249" y="82"/>
                    </a:lnTo>
                    <a:lnTo>
                      <a:pt x="264" y="87"/>
                    </a:lnTo>
                    <a:lnTo>
                      <a:pt x="289" y="158"/>
                    </a:lnTo>
                    <a:lnTo>
                      <a:pt x="281" y="193"/>
                    </a:lnTo>
                    <a:lnTo>
                      <a:pt x="255" y="207"/>
                    </a:lnTo>
                    <a:lnTo>
                      <a:pt x="213" y="216"/>
                    </a:lnTo>
                    <a:lnTo>
                      <a:pt x="89" y="216"/>
                    </a:lnTo>
                    <a:lnTo>
                      <a:pt x="68" y="203"/>
                    </a:lnTo>
                    <a:lnTo>
                      <a:pt x="41" y="150"/>
                    </a:lnTo>
                    <a:lnTo>
                      <a:pt x="0" y="136"/>
                    </a:lnTo>
                    <a:lnTo>
                      <a:pt x="5" y="129"/>
                    </a:lnTo>
                    <a:lnTo>
                      <a:pt x="34" y="134"/>
                    </a:lnTo>
                    <a:lnTo>
                      <a:pt x="49" y="105"/>
                    </a:lnTo>
                    <a:lnTo>
                      <a:pt x="49" y="91"/>
                    </a:lnTo>
                    <a:lnTo>
                      <a:pt x="19" y="77"/>
                    </a:lnTo>
                    <a:lnTo>
                      <a:pt x="19" y="68"/>
                    </a:lnTo>
                    <a:lnTo>
                      <a:pt x="54" y="80"/>
                    </a:lnTo>
                    <a:lnTo>
                      <a:pt x="79" y="79"/>
                    </a:lnTo>
                    <a:lnTo>
                      <a:pt x="75" y="63"/>
                    </a:lnTo>
                    <a:lnTo>
                      <a:pt x="77" y="54"/>
                    </a:lnTo>
                    <a:lnTo>
                      <a:pt x="66" y="44"/>
                    </a:lnTo>
                    <a:lnTo>
                      <a:pt x="43" y="37"/>
                    </a:lnTo>
                    <a:lnTo>
                      <a:pt x="39" y="21"/>
                    </a:lnTo>
                    <a:lnTo>
                      <a:pt x="72" y="25"/>
                    </a:lnTo>
                    <a:lnTo>
                      <a:pt x="75" y="11"/>
                    </a:lnTo>
                    <a:lnTo>
                      <a:pt x="96" y="33"/>
                    </a:lnTo>
                    <a:lnTo>
                      <a:pt x="96" y="0"/>
                    </a:lnTo>
                    <a:lnTo>
                      <a:pt x="107" y="4"/>
                    </a:lnTo>
                    <a:lnTo>
                      <a:pt x="121" y="47"/>
                    </a:lnTo>
                    <a:lnTo>
                      <a:pt x="106" y="61"/>
                    </a:lnTo>
                    <a:lnTo>
                      <a:pt x="106" y="89"/>
                    </a:lnTo>
                    <a:lnTo>
                      <a:pt x="124" y="80"/>
                    </a:lnTo>
                    <a:lnTo>
                      <a:pt x="134" y="7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8" name="Freeform 233"/>
              <p:cNvSpPr>
                <a:spLocks/>
              </p:cNvSpPr>
              <p:nvPr/>
            </p:nvSpPr>
            <p:spPr bwMode="auto">
              <a:xfrm>
                <a:off x="1267" y="3597"/>
                <a:ext cx="10" cy="7"/>
              </a:xfrm>
              <a:custGeom>
                <a:avLst/>
                <a:gdLst>
                  <a:gd name="T0" fmla="*/ 6 w 10"/>
                  <a:gd name="T1" fmla="*/ 0 h 7"/>
                  <a:gd name="T2" fmla="*/ 10 w 10"/>
                  <a:gd name="T3" fmla="*/ 7 h 7"/>
                  <a:gd name="T4" fmla="*/ 4 w 10"/>
                  <a:gd name="T5" fmla="*/ 7 h 7"/>
                  <a:gd name="T6" fmla="*/ 0 w 10"/>
                  <a:gd name="T7" fmla="*/ 1 h 7"/>
                  <a:gd name="T8" fmla="*/ 6 w 10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0"/>
                    </a:moveTo>
                    <a:lnTo>
                      <a:pt x="10" y="7"/>
                    </a:lnTo>
                    <a:lnTo>
                      <a:pt x="4" y="7"/>
                    </a:lnTo>
                    <a:lnTo>
                      <a:pt x="0" y="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9" name="Freeform 234"/>
              <p:cNvSpPr>
                <a:spLocks/>
              </p:cNvSpPr>
              <p:nvPr/>
            </p:nvSpPr>
            <p:spPr bwMode="auto">
              <a:xfrm>
                <a:off x="1273" y="3618"/>
                <a:ext cx="11" cy="9"/>
              </a:xfrm>
              <a:custGeom>
                <a:avLst/>
                <a:gdLst>
                  <a:gd name="T0" fmla="*/ 11 w 11"/>
                  <a:gd name="T1" fmla="*/ 0 h 9"/>
                  <a:gd name="T2" fmla="*/ 11 w 11"/>
                  <a:gd name="T3" fmla="*/ 7 h 9"/>
                  <a:gd name="T4" fmla="*/ 7 w 11"/>
                  <a:gd name="T5" fmla="*/ 9 h 9"/>
                  <a:gd name="T6" fmla="*/ 0 w 11"/>
                  <a:gd name="T7" fmla="*/ 0 h 9"/>
                  <a:gd name="T8" fmla="*/ 11 w 1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11" y="0"/>
                    </a:moveTo>
                    <a:lnTo>
                      <a:pt x="11" y="7"/>
                    </a:lnTo>
                    <a:lnTo>
                      <a:pt x="7" y="9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0" name="Freeform 235"/>
              <p:cNvSpPr>
                <a:spLocks/>
              </p:cNvSpPr>
              <p:nvPr/>
            </p:nvSpPr>
            <p:spPr bwMode="auto">
              <a:xfrm>
                <a:off x="1309" y="3648"/>
                <a:ext cx="19" cy="16"/>
              </a:xfrm>
              <a:custGeom>
                <a:avLst/>
                <a:gdLst>
                  <a:gd name="T0" fmla="*/ 13 w 19"/>
                  <a:gd name="T1" fmla="*/ 11 h 16"/>
                  <a:gd name="T2" fmla="*/ 7 w 19"/>
                  <a:gd name="T3" fmla="*/ 0 h 16"/>
                  <a:gd name="T4" fmla="*/ 0 w 19"/>
                  <a:gd name="T5" fmla="*/ 0 h 16"/>
                  <a:gd name="T6" fmla="*/ 0 w 19"/>
                  <a:gd name="T7" fmla="*/ 7 h 16"/>
                  <a:gd name="T8" fmla="*/ 9 w 19"/>
                  <a:gd name="T9" fmla="*/ 16 h 16"/>
                  <a:gd name="T10" fmla="*/ 19 w 19"/>
                  <a:gd name="T11" fmla="*/ 7 h 16"/>
                  <a:gd name="T12" fmla="*/ 13 w 19"/>
                  <a:gd name="T13" fmla="*/ 11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" h="16">
                    <a:moveTo>
                      <a:pt x="13" y="11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9" y="16"/>
                    </a:lnTo>
                    <a:lnTo>
                      <a:pt x="19" y="7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1" name="Freeform 236"/>
              <p:cNvSpPr>
                <a:spLocks/>
              </p:cNvSpPr>
              <p:nvPr/>
            </p:nvSpPr>
            <p:spPr bwMode="auto">
              <a:xfrm>
                <a:off x="1294" y="3636"/>
                <a:ext cx="15" cy="12"/>
              </a:xfrm>
              <a:custGeom>
                <a:avLst/>
                <a:gdLst>
                  <a:gd name="T0" fmla="*/ 15 w 15"/>
                  <a:gd name="T1" fmla="*/ 12 h 13"/>
                  <a:gd name="T2" fmla="*/ 7 w 15"/>
                  <a:gd name="T3" fmla="*/ 3 h 13"/>
                  <a:gd name="T4" fmla="*/ 1 w 15"/>
                  <a:gd name="T5" fmla="*/ 0 h 13"/>
                  <a:gd name="T6" fmla="*/ 0 w 15"/>
                  <a:gd name="T7" fmla="*/ 6 h 13"/>
                  <a:gd name="T8" fmla="*/ 15 w 15"/>
                  <a:gd name="T9" fmla="*/ 1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5" y="13"/>
                    </a:moveTo>
                    <a:lnTo>
                      <a:pt x="7" y="3"/>
                    </a:lnTo>
                    <a:lnTo>
                      <a:pt x="1" y="0"/>
                    </a:lnTo>
                    <a:lnTo>
                      <a:pt x="0" y="6"/>
                    </a:lnTo>
                    <a:lnTo>
                      <a:pt x="15" y="13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2" name="Freeform 237"/>
              <p:cNvSpPr>
                <a:spLocks/>
              </p:cNvSpPr>
              <p:nvPr/>
            </p:nvSpPr>
            <p:spPr bwMode="auto">
              <a:xfrm>
                <a:off x="1365" y="3674"/>
                <a:ext cx="25" cy="22"/>
              </a:xfrm>
              <a:custGeom>
                <a:avLst/>
                <a:gdLst>
                  <a:gd name="T0" fmla="*/ 25 w 25"/>
                  <a:gd name="T1" fmla="*/ 15 h 23"/>
                  <a:gd name="T2" fmla="*/ 19 w 25"/>
                  <a:gd name="T3" fmla="*/ 0 h 23"/>
                  <a:gd name="T4" fmla="*/ 8 w 25"/>
                  <a:gd name="T5" fmla="*/ 0 h 23"/>
                  <a:gd name="T6" fmla="*/ 0 w 25"/>
                  <a:gd name="T7" fmla="*/ 4 h 23"/>
                  <a:gd name="T8" fmla="*/ 23 w 25"/>
                  <a:gd name="T9" fmla="*/ 22 h 23"/>
                  <a:gd name="T10" fmla="*/ 25 w 25"/>
                  <a:gd name="T11" fmla="*/ 15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" h="23">
                    <a:moveTo>
                      <a:pt x="25" y="16"/>
                    </a:moveTo>
                    <a:lnTo>
                      <a:pt x="19" y="0"/>
                    </a:lnTo>
                    <a:lnTo>
                      <a:pt x="8" y="0"/>
                    </a:lnTo>
                    <a:lnTo>
                      <a:pt x="0" y="4"/>
                    </a:lnTo>
                    <a:lnTo>
                      <a:pt x="23" y="23"/>
                    </a:lnTo>
                    <a:lnTo>
                      <a:pt x="25" y="16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3" name="Freeform 238"/>
              <p:cNvSpPr>
                <a:spLocks/>
              </p:cNvSpPr>
              <p:nvPr/>
            </p:nvSpPr>
            <p:spPr bwMode="auto">
              <a:xfrm>
                <a:off x="1398" y="3691"/>
                <a:ext cx="17" cy="8"/>
              </a:xfrm>
              <a:custGeom>
                <a:avLst/>
                <a:gdLst>
                  <a:gd name="T0" fmla="*/ 17 w 17"/>
                  <a:gd name="T1" fmla="*/ 5 h 8"/>
                  <a:gd name="T2" fmla="*/ 17 w 17"/>
                  <a:gd name="T3" fmla="*/ 3 h 8"/>
                  <a:gd name="T4" fmla="*/ 3 w 17"/>
                  <a:gd name="T5" fmla="*/ 0 h 8"/>
                  <a:gd name="T6" fmla="*/ 0 w 17"/>
                  <a:gd name="T7" fmla="*/ 7 h 8"/>
                  <a:gd name="T8" fmla="*/ 7 w 17"/>
                  <a:gd name="T9" fmla="*/ 8 h 8"/>
                  <a:gd name="T10" fmla="*/ 17 w 17"/>
                  <a:gd name="T11" fmla="*/ 5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7" h="8">
                    <a:moveTo>
                      <a:pt x="17" y="5"/>
                    </a:moveTo>
                    <a:lnTo>
                      <a:pt x="17" y="3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7" y="8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4" name="Freeform 239"/>
              <p:cNvSpPr>
                <a:spLocks/>
              </p:cNvSpPr>
              <p:nvPr/>
            </p:nvSpPr>
            <p:spPr bwMode="auto">
              <a:xfrm>
                <a:off x="1415" y="3704"/>
                <a:ext cx="13" cy="7"/>
              </a:xfrm>
              <a:custGeom>
                <a:avLst/>
                <a:gdLst>
                  <a:gd name="T0" fmla="*/ 13 w 13"/>
                  <a:gd name="T1" fmla="*/ 7 h 7"/>
                  <a:gd name="T2" fmla="*/ 9 w 13"/>
                  <a:gd name="T3" fmla="*/ 1 h 7"/>
                  <a:gd name="T4" fmla="*/ 0 w 13"/>
                  <a:gd name="T5" fmla="*/ 0 h 7"/>
                  <a:gd name="T6" fmla="*/ 0 w 13"/>
                  <a:gd name="T7" fmla="*/ 5 h 7"/>
                  <a:gd name="T8" fmla="*/ 7 w 13"/>
                  <a:gd name="T9" fmla="*/ 7 h 7"/>
                  <a:gd name="T10" fmla="*/ 13 w 13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13" y="7"/>
                    </a:moveTo>
                    <a:lnTo>
                      <a:pt x="9" y="1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7" y="7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5" name="Freeform 240"/>
              <p:cNvSpPr>
                <a:spLocks/>
              </p:cNvSpPr>
              <p:nvPr/>
            </p:nvSpPr>
            <p:spPr bwMode="auto">
              <a:xfrm>
                <a:off x="1386" y="3699"/>
                <a:ext cx="13" cy="3"/>
              </a:xfrm>
              <a:custGeom>
                <a:avLst/>
                <a:gdLst>
                  <a:gd name="T0" fmla="*/ 13 w 13"/>
                  <a:gd name="T1" fmla="*/ 0 h 4"/>
                  <a:gd name="T2" fmla="*/ 6 w 13"/>
                  <a:gd name="T3" fmla="*/ 0 h 4"/>
                  <a:gd name="T4" fmla="*/ 0 w 13"/>
                  <a:gd name="T5" fmla="*/ 0 h 4"/>
                  <a:gd name="T6" fmla="*/ 0 w 13"/>
                  <a:gd name="T7" fmla="*/ 3 h 4"/>
                  <a:gd name="T8" fmla="*/ 13 w 13"/>
                  <a:gd name="T9" fmla="*/ 2 h 4"/>
                  <a:gd name="T10" fmla="*/ 13 w 13"/>
                  <a:gd name="T11" fmla="*/ 0 h 4"/>
                  <a:gd name="T12" fmla="*/ 6 w 13"/>
                  <a:gd name="T13" fmla="*/ 0 h 4"/>
                  <a:gd name="T14" fmla="*/ 13 w 13"/>
                  <a:gd name="T15" fmla="*/ 0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" h="4">
                    <a:moveTo>
                      <a:pt x="13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6" name="Freeform 241"/>
              <p:cNvSpPr>
                <a:spLocks/>
              </p:cNvSpPr>
              <p:nvPr/>
            </p:nvSpPr>
            <p:spPr bwMode="auto">
              <a:xfrm>
                <a:off x="743" y="3860"/>
                <a:ext cx="34" cy="20"/>
              </a:xfrm>
              <a:custGeom>
                <a:avLst/>
                <a:gdLst>
                  <a:gd name="T0" fmla="*/ 34 w 34"/>
                  <a:gd name="T1" fmla="*/ 15 h 21"/>
                  <a:gd name="T2" fmla="*/ 17 w 34"/>
                  <a:gd name="T3" fmla="*/ 0 h 21"/>
                  <a:gd name="T4" fmla="*/ 0 w 34"/>
                  <a:gd name="T5" fmla="*/ 15 h 21"/>
                  <a:gd name="T6" fmla="*/ 0 w 34"/>
                  <a:gd name="T7" fmla="*/ 20 h 21"/>
                  <a:gd name="T8" fmla="*/ 27 w 34"/>
                  <a:gd name="T9" fmla="*/ 20 h 21"/>
                  <a:gd name="T10" fmla="*/ 34 w 34"/>
                  <a:gd name="T11" fmla="*/ 15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21">
                    <a:moveTo>
                      <a:pt x="34" y="16"/>
                    </a:moveTo>
                    <a:lnTo>
                      <a:pt x="17" y="0"/>
                    </a:lnTo>
                    <a:lnTo>
                      <a:pt x="0" y="16"/>
                    </a:lnTo>
                    <a:lnTo>
                      <a:pt x="0" y="21"/>
                    </a:lnTo>
                    <a:lnTo>
                      <a:pt x="27" y="21"/>
                    </a:lnTo>
                    <a:lnTo>
                      <a:pt x="34" y="16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7" name="Freeform 242"/>
              <p:cNvSpPr>
                <a:spLocks/>
              </p:cNvSpPr>
              <p:nvPr/>
            </p:nvSpPr>
            <p:spPr bwMode="auto">
              <a:xfrm>
                <a:off x="687" y="3901"/>
                <a:ext cx="18" cy="12"/>
              </a:xfrm>
              <a:custGeom>
                <a:avLst/>
                <a:gdLst>
                  <a:gd name="T0" fmla="*/ 18 w 18"/>
                  <a:gd name="T1" fmla="*/ 11 h 12"/>
                  <a:gd name="T2" fmla="*/ 18 w 18"/>
                  <a:gd name="T3" fmla="*/ 7 h 12"/>
                  <a:gd name="T4" fmla="*/ 11 w 18"/>
                  <a:gd name="T5" fmla="*/ 0 h 12"/>
                  <a:gd name="T6" fmla="*/ 1 w 18"/>
                  <a:gd name="T7" fmla="*/ 2 h 12"/>
                  <a:gd name="T8" fmla="*/ 0 w 18"/>
                  <a:gd name="T9" fmla="*/ 12 h 12"/>
                  <a:gd name="T10" fmla="*/ 11 w 18"/>
                  <a:gd name="T11" fmla="*/ 12 h 12"/>
                  <a:gd name="T12" fmla="*/ 18 w 18"/>
                  <a:gd name="T13" fmla="*/ 11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8" y="11"/>
                    </a:moveTo>
                    <a:lnTo>
                      <a:pt x="18" y="7"/>
                    </a:lnTo>
                    <a:lnTo>
                      <a:pt x="11" y="0"/>
                    </a:lnTo>
                    <a:lnTo>
                      <a:pt x="1" y="2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8" name="Freeform 243"/>
              <p:cNvSpPr>
                <a:spLocks/>
              </p:cNvSpPr>
              <p:nvPr/>
            </p:nvSpPr>
            <p:spPr bwMode="auto">
              <a:xfrm>
                <a:off x="1683" y="3848"/>
                <a:ext cx="70" cy="50"/>
              </a:xfrm>
              <a:custGeom>
                <a:avLst/>
                <a:gdLst>
                  <a:gd name="T0" fmla="*/ 68 w 70"/>
                  <a:gd name="T1" fmla="*/ 37 h 52"/>
                  <a:gd name="T2" fmla="*/ 46 w 70"/>
                  <a:gd name="T3" fmla="*/ 13 h 52"/>
                  <a:gd name="T4" fmla="*/ 8 w 70"/>
                  <a:gd name="T5" fmla="*/ 0 h 52"/>
                  <a:gd name="T6" fmla="*/ 0 w 70"/>
                  <a:gd name="T7" fmla="*/ 3 h 52"/>
                  <a:gd name="T8" fmla="*/ 6 w 70"/>
                  <a:gd name="T9" fmla="*/ 8 h 52"/>
                  <a:gd name="T10" fmla="*/ 36 w 70"/>
                  <a:gd name="T11" fmla="*/ 25 h 52"/>
                  <a:gd name="T12" fmla="*/ 66 w 70"/>
                  <a:gd name="T13" fmla="*/ 50 h 52"/>
                  <a:gd name="T14" fmla="*/ 70 w 70"/>
                  <a:gd name="T15" fmla="*/ 37 h 52"/>
                  <a:gd name="T16" fmla="*/ 68 w 70"/>
                  <a:gd name="T17" fmla="*/ 37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0" h="52">
                    <a:moveTo>
                      <a:pt x="68" y="38"/>
                    </a:moveTo>
                    <a:lnTo>
                      <a:pt x="46" y="14"/>
                    </a:lnTo>
                    <a:lnTo>
                      <a:pt x="8" y="0"/>
                    </a:lnTo>
                    <a:lnTo>
                      <a:pt x="0" y="3"/>
                    </a:lnTo>
                    <a:lnTo>
                      <a:pt x="6" y="8"/>
                    </a:lnTo>
                    <a:lnTo>
                      <a:pt x="36" y="26"/>
                    </a:lnTo>
                    <a:lnTo>
                      <a:pt x="66" y="52"/>
                    </a:lnTo>
                    <a:lnTo>
                      <a:pt x="70" y="38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99" name="Freeform 244"/>
              <p:cNvSpPr>
                <a:spLocks/>
              </p:cNvSpPr>
              <p:nvPr/>
            </p:nvSpPr>
            <p:spPr bwMode="auto">
              <a:xfrm>
                <a:off x="2103" y="4022"/>
                <a:ext cx="117" cy="55"/>
              </a:xfrm>
              <a:custGeom>
                <a:avLst/>
                <a:gdLst>
                  <a:gd name="T0" fmla="*/ 117 w 117"/>
                  <a:gd name="T1" fmla="*/ 0 h 57"/>
                  <a:gd name="T2" fmla="*/ 93 w 117"/>
                  <a:gd name="T3" fmla="*/ 22 h 57"/>
                  <a:gd name="T4" fmla="*/ 98 w 117"/>
                  <a:gd name="T5" fmla="*/ 32 h 57"/>
                  <a:gd name="T6" fmla="*/ 78 w 117"/>
                  <a:gd name="T7" fmla="*/ 36 h 57"/>
                  <a:gd name="T8" fmla="*/ 38 w 117"/>
                  <a:gd name="T9" fmla="*/ 55 h 57"/>
                  <a:gd name="T10" fmla="*/ 11 w 117"/>
                  <a:gd name="T11" fmla="*/ 37 h 57"/>
                  <a:gd name="T12" fmla="*/ 4 w 117"/>
                  <a:gd name="T13" fmla="*/ 37 h 57"/>
                  <a:gd name="T14" fmla="*/ 0 w 117"/>
                  <a:gd name="T15" fmla="*/ 25 h 57"/>
                  <a:gd name="T16" fmla="*/ 34 w 117"/>
                  <a:gd name="T17" fmla="*/ 9 h 57"/>
                  <a:gd name="T18" fmla="*/ 87 w 117"/>
                  <a:gd name="T19" fmla="*/ 12 h 57"/>
                  <a:gd name="T20" fmla="*/ 117 w 117"/>
                  <a:gd name="T21" fmla="*/ 2 h 57"/>
                  <a:gd name="T22" fmla="*/ 117 w 117"/>
                  <a:gd name="T23" fmla="*/ 0 h 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7" h="57">
                    <a:moveTo>
                      <a:pt x="117" y="0"/>
                    </a:moveTo>
                    <a:lnTo>
                      <a:pt x="93" y="23"/>
                    </a:lnTo>
                    <a:lnTo>
                      <a:pt x="98" y="33"/>
                    </a:lnTo>
                    <a:lnTo>
                      <a:pt x="78" y="37"/>
                    </a:lnTo>
                    <a:lnTo>
                      <a:pt x="38" y="57"/>
                    </a:lnTo>
                    <a:lnTo>
                      <a:pt x="11" y="38"/>
                    </a:lnTo>
                    <a:lnTo>
                      <a:pt x="4" y="38"/>
                    </a:lnTo>
                    <a:lnTo>
                      <a:pt x="0" y="26"/>
                    </a:lnTo>
                    <a:lnTo>
                      <a:pt x="34" y="9"/>
                    </a:lnTo>
                    <a:lnTo>
                      <a:pt x="87" y="12"/>
                    </a:lnTo>
                    <a:lnTo>
                      <a:pt x="117" y="2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0" name="Freeform 245"/>
              <p:cNvSpPr>
                <a:spLocks/>
              </p:cNvSpPr>
              <p:nvPr/>
            </p:nvSpPr>
            <p:spPr bwMode="auto">
              <a:xfrm>
                <a:off x="1191" y="3920"/>
                <a:ext cx="139" cy="82"/>
              </a:xfrm>
              <a:custGeom>
                <a:avLst/>
                <a:gdLst>
                  <a:gd name="T0" fmla="*/ 139 w 139"/>
                  <a:gd name="T1" fmla="*/ 0 h 85"/>
                  <a:gd name="T2" fmla="*/ 127 w 139"/>
                  <a:gd name="T3" fmla="*/ 29 h 85"/>
                  <a:gd name="T4" fmla="*/ 139 w 139"/>
                  <a:gd name="T5" fmla="*/ 47 h 85"/>
                  <a:gd name="T6" fmla="*/ 127 w 139"/>
                  <a:gd name="T7" fmla="*/ 82 h 85"/>
                  <a:gd name="T8" fmla="*/ 118 w 139"/>
                  <a:gd name="T9" fmla="*/ 82 h 85"/>
                  <a:gd name="T10" fmla="*/ 93 w 139"/>
                  <a:gd name="T11" fmla="*/ 63 h 85"/>
                  <a:gd name="T12" fmla="*/ 74 w 139"/>
                  <a:gd name="T13" fmla="*/ 54 h 85"/>
                  <a:gd name="T14" fmla="*/ 52 w 139"/>
                  <a:gd name="T15" fmla="*/ 54 h 85"/>
                  <a:gd name="T16" fmla="*/ 27 w 139"/>
                  <a:gd name="T17" fmla="*/ 42 h 85"/>
                  <a:gd name="T18" fmla="*/ 0 w 139"/>
                  <a:gd name="T19" fmla="*/ 22 h 85"/>
                  <a:gd name="T20" fmla="*/ 2 w 139"/>
                  <a:gd name="T21" fmla="*/ 11 h 85"/>
                  <a:gd name="T22" fmla="*/ 34 w 139"/>
                  <a:gd name="T23" fmla="*/ 11 h 85"/>
                  <a:gd name="T24" fmla="*/ 139 w 139"/>
                  <a:gd name="T25" fmla="*/ 0 h 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9" h="85">
                    <a:moveTo>
                      <a:pt x="139" y="0"/>
                    </a:moveTo>
                    <a:lnTo>
                      <a:pt x="127" y="30"/>
                    </a:lnTo>
                    <a:lnTo>
                      <a:pt x="139" y="49"/>
                    </a:lnTo>
                    <a:lnTo>
                      <a:pt x="127" y="85"/>
                    </a:lnTo>
                    <a:lnTo>
                      <a:pt x="118" y="85"/>
                    </a:lnTo>
                    <a:lnTo>
                      <a:pt x="93" y="65"/>
                    </a:lnTo>
                    <a:lnTo>
                      <a:pt x="74" y="56"/>
                    </a:lnTo>
                    <a:lnTo>
                      <a:pt x="52" y="56"/>
                    </a:lnTo>
                    <a:lnTo>
                      <a:pt x="27" y="44"/>
                    </a:lnTo>
                    <a:lnTo>
                      <a:pt x="0" y="23"/>
                    </a:lnTo>
                    <a:lnTo>
                      <a:pt x="2" y="11"/>
                    </a:lnTo>
                    <a:lnTo>
                      <a:pt x="34" y="11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1" name="Freeform 246"/>
              <p:cNvSpPr>
                <a:spLocks/>
              </p:cNvSpPr>
              <p:nvPr/>
            </p:nvSpPr>
            <p:spPr bwMode="auto">
              <a:xfrm>
                <a:off x="1280" y="4022"/>
                <a:ext cx="19" cy="22"/>
              </a:xfrm>
              <a:custGeom>
                <a:avLst/>
                <a:gdLst>
                  <a:gd name="T0" fmla="*/ 19 w 19"/>
                  <a:gd name="T1" fmla="*/ 13 h 23"/>
                  <a:gd name="T2" fmla="*/ 8 w 19"/>
                  <a:gd name="T3" fmla="*/ 0 h 23"/>
                  <a:gd name="T4" fmla="*/ 0 w 19"/>
                  <a:gd name="T5" fmla="*/ 7 h 23"/>
                  <a:gd name="T6" fmla="*/ 2 w 19"/>
                  <a:gd name="T7" fmla="*/ 22 h 23"/>
                  <a:gd name="T8" fmla="*/ 8 w 19"/>
                  <a:gd name="T9" fmla="*/ 22 h 23"/>
                  <a:gd name="T10" fmla="*/ 19 w 19"/>
                  <a:gd name="T11" fmla="*/ 13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" h="23">
                    <a:moveTo>
                      <a:pt x="19" y="14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2" y="23"/>
                    </a:lnTo>
                    <a:lnTo>
                      <a:pt x="8" y="23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2" name="Freeform 247"/>
              <p:cNvSpPr>
                <a:spLocks/>
              </p:cNvSpPr>
              <p:nvPr/>
            </p:nvSpPr>
            <p:spPr bwMode="auto">
              <a:xfrm>
                <a:off x="987" y="3755"/>
                <a:ext cx="72" cy="118"/>
              </a:xfrm>
              <a:custGeom>
                <a:avLst/>
                <a:gdLst>
                  <a:gd name="T0" fmla="*/ 68 w 72"/>
                  <a:gd name="T1" fmla="*/ 25 h 123"/>
                  <a:gd name="T2" fmla="*/ 46 w 72"/>
                  <a:gd name="T3" fmla="*/ 1 h 123"/>
                  <a:gd name="T4" fmla="*/ 38 w 72"/>
                  <a:gd name="T5" fmla="*/ 0 h 123"/>
                  <a:gd name="T6" fmla="*/ 19 w 72"/>
                  <a:gd name="T7" fmla="*/ 18 h 123"/>
                  <a:gd name="T8" fmla="*/ 0 w 72"/>
                  <a:gd name="T9" fmla="*/ 18 h 123"/>
                  <a:gd name="T10" fmla="*/ 0 w 72"/>
                  <a:gd name="T11" fmla="*/ 38 h 123"/>
                  <a:gd name="T12" fmla="*/ 6 w 72"/>
                  <a:gd name="T13" fmla="*/ 45 h 123"/>
                  <a:gd name="T14" fmla="*/ 6 w 72"/>
                  <a:gd name="T15" fmla="*/ 78 h 123"/>
                  <a:gd name="T16" fmla="*/ 2 w 72"/>
                  <a:gd name="T17" fmla="*/ 91 h 123"/>
                  <a:gd name="T18" fmla="*/ 10 w 72"/>
                  <a:gd name="T19" fmla="*/ 111 h 123"/>
                  <a:gd name="T20" fmla="*/ 19 w 72"/>
                  <a:gd name="T21" fmla="*/ 118 h 123"/>
                  <a:gd name="T22" fmla="*/ 32 w 72"/>
                  <a:gd name="T23" fmla="*/ 107 h 123"/>
                  <a:gd name="T24" fmla="*/ 53 w 72"/>
                  <a:gd name="T25" fmla="*/ 105 h 123"/>
                  <a:gd name="T26" fmla="*/ 65 w 72"/>
                  <a:gd name="T27" fmla="*/ 80 h 123"/>
                  <a:gd name="T28" fmla="*/ 72 w 72"/>
                  <a:gd name="T29" fmla="*/ 76 h 123"/>
                  <a:gd name="T30" fmla="*/ 66 w 72"/>
                  <a:gd name="T31" fmla="*/ 71 h 123"/>
                  <a:gd name="T32" fmla="*/ 66 w 72"/>
                  <a:gd name="T33" fmla="*/ 41 h 123"/>
                  <a:gd name="T34" fmla="*/ 72 w 72"/>
                  <a:gd name="T35" fmla="*/ 38 h 123"/>
                  <a:gd name="T36" fmla="*/ 70 w 72"/>
                  <a:gd name="T37" fmla="*/ 25 h 123"/>
                  <a:gd name="T38" fmla="*/ 68 w 72"/>
                  <a:gd name="T39" fmla="*/ 25 h 12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2" h="123">
                    <a:moveTo>
                      <a:pt x="68" y="26"/>
                    </a:moveTo>
                    <a:lnTo>
                      <a:pt x="46" y="1"/>
                    </a:lnTo>
                    <a:lnTo>
                      <a:pt x="38" y="0"/>
                    </a:lnTo>
                    <a:lnTo>
                      <a:pt x="19" y="19"/>
                    </a:lnTo>
                    <a:lnTo>
                      <a:pt x="0" y="19"/>
                    </a:lnTo>
                    <a:lnTo>
                      <a:pt x="0" y="40"/>
                    </a:lnTo>
                    <a:lnTo>
                      <a:pt x="6" y="47"/>
                    </a:lnTo>
                    <a:lnTo>
                      <a:pt x="6" y="81"/>
                    </a:lnTo>
                    <a:lnTo>
                      <a:pt x="2" y="95"/>
                    </a:lnTo>
                    <a:lnTo>
                      <a:pt x="10" y="116"/>
                    </a:lnTo>
                    <a:lnTo>
                      <a:pt x="19" y="123"/>
                    </a:lnTo>
                    <a:lnTo>
                      <a:pt x="32" y="112"/>
                    </a:lnTo>
                    <a:lnTo>
                      <a:pt x="53" y="109"/>
                    </a:lnTo>
                    <a:lnTo>
                      <a:pt x="65" y="83"/>
                    </a:lnTo>
                    <a:lnTo>
                      <a:pt x="72" y="79"/>
                    </a:lnTo>
                    <a:lnTo>
                      <a:pt x="66" y="74"/>
                    </a:lnTo>
                    <a:lnTo>
                      <a:pt x="66" y="43"/>
                    </a:lnTo>
                    <a:lnTo>
                      <a:pt x="72" y="40"/>
                    </a:lnTo>
                    <a:lnTo>
                      <a:pt x="70" y="26"/>
                    </a:lnTo>
                    <a:lnTo>
                      <a:pt x="68" y="26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3" name="Freeform 248"/>
              <p:cNvSpPr>
                <a:spLocks/>
              </p:cNvSpPr>
              <p:nvPr/>
            </p:nvSpPr>
            <p:spPr bwMode="auto">
              <a:xfrm>
                <a:off x="995" y="3661"/>
                <a:ext cx="39" cy="83"/>
              </a:xfrm>
              <a:custGeom>
                <a:avLst/>
                <a:gdLst>
                  <a:gd name="T0" fmla="*/ 39 w 39"/>
                  <a:gd name="T1" fmla="*/ 0 h 86"/>
                  <a:gd name="T2" fmla="*/ 38 w 39"/>
                  <a:gd name="T3" fmla="*/ 78 h 86"/>
                  <a:gd name="T4" fmla="*/ 32 w 39"/>
                  <a:gd name="T5" fmla="*/ 83 h 86"/>
                  <a:gd name="T6" fmla="*/ 24 w 39"/>
                  <a:gd name="T7" fmla="*/ 83 h 86"/>
                  <a:gd name="T8" fmla="*/ 13 w 39"/>
                  <a:gd name="T9" fmla="*/ 75 h 86"/>
                  <a:gd name="T10" fmla="*/ 9 w 39"/>
                  <a:gd name="T11" fmla="*/ 69 h 86"/>
                  <a:gd name="T12" fmla="*/ 9 w 39"/>
                  <a:gd name="T13" fmla="*/ 50 h 86"/>
                  <a:gd name="T14" fmla="*/ 2 w 39"/>
                  <a:gd name="T15" fmla="*/ 42 h 86"/>
                  <a:gd name="T16" fmla="*/ 0 w 39"/>
                  <a:gd name="T17" fmla="*/ 30 h 86"/>
                  <a:gd name="T18" fmla="*/ 26 w 39"/>
                  <a:gd name="T19" fmla="*/ 14 h 86"/>
                  <a:gd name="T20" fmla="*/ 32 w 39"/>
                  <a:gd name="T21" fmla="*/ 0 h 86"/>
                  <a:gd name="T22" fmla="*/ 39 w 39"/>
                  <a:gd name="T23" fmla="*/ 0 h 8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9" h="86">
                    <a:moveTo>
                      <a:pt x="39" y="0"/>
                    </a:moveTo>
                    <a:lnTo>
                      <a:pt x="38" y="81"/>
                    </a:lnTo>
                    <a:lnTo>
                      <a:pt x="32" y="86"/>
                    </a:lnTo>
                    <a:lnTo>
                      <a:pt x="24" y="86"/>
                    </a:lnTo>
                    <a:lnTo>
                      <a:pt x="13" y="78"/>
                    </a:lnTo>
                    <a:lnTo>
                      <a:pt x="9" y="71"/>
                    </a:lnTo>
                    <a:lnTo>
                      <a:pt x="9" y="52"/>
                    </a:lnTo>
                    <a:lnTo>
                      <a:pt x="2" y="43"/>
                    </a:lnTo>
                    <a:lnTo>
                      <a:pt x="0" y="31"/>
                    </a:lnTo>
                    <a:lnTo>
                      <a:pt x="26" y="15"/>
                    </a:lnTo>
                    <a:lnTo>
                      <a:pt x="32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4" name="Freeform 249"/>
              <p:cNvSpPr>
                <a:spLocks/>
              </p:cNvSpPr>
              <p:nvPr/>
            </p:nvSpPr>
            <p:spPr bwMode="auto">
              <a:xfrm>
                <a:off x="1698" y="4029"/>
                <a:ext cx="140" cy="40"/>
              </a:xfrm>
              <a:custGeom>
                <a:avLst/>
                <a:gdLst>
                  <a:gd name="T0" fmla="*/ 136 w 140"/>
                  <a:gd name="T1" fmla="*/ 20 h 42"/>
                  <a:gd name="T2" fmla="*/ 112 w 140"/>
                  <a:gd name="T3" fmla="*/ 22 h 42"/>
                  <a:gd name="T4" fmla="*/ 108 w 140"/>
                  <a:gd name="T5" fmla="*/ 15 h 42"/>
                  <a:gd name="T6" fmla="*/ 55 w 140"/>
                  <a:gd name="T7" fmla="*/ 10 h 42"/>
                  <a:gd name="T8" fmla="*/ 46 w 140"/>
                  <a:gd name="T9" fmla="*/ 13 h 42"/>
                  <a:gd name="T10" fmla="*/ 36 w 140"/>
                  <a:gd name="T11" fmla="*/ 11 h 42"/>
                  <a:gd name="T12" fmla="*/ 27 w 140"/>
                  <a:gd name="T13" fmla="*/ 4 h 42"/>
                  <a:gd name="T14" fmla="*/ 4 w 140"/>
                  <a:gd name="T15" fmla="*/ 0 h 42"/>
                  <a:gd name="T16" fmla="*/ 0 w 140"/>
                  <a:gd name="T17" fmla="*/ 13 h 42"/>
                  <a:gd name="T18" fmla="*/ 8 w 140"/>
                  <a:gd name="T19" fmla="*/ 27 h 42"/>
                  <a:gd name="T20" fmla="*/ 32 w 140"/>
                  <a:gd name="T21" fmla="*/ 27 h 42"/>
                  <a:gd name="T22" fmla="*/ 59 w 140"/>
                  <a:gd name="T23" fmla="*/ 33 h 42"/>
                  <a:gd name="T24" fmla="*/ 66 w 140"/>
                  <a:gd name="T25" fmla="*/ 38 h 42"/>
                  <a:gd name="T26" fmla="*/ 95 w 140"/>
                  <a:gd name="T27" fmla="*/ 40 h 42"/>
                  <a:gd name="T28" fmla="*/ 102 w 140"/>
                  <a:gd name="T29" fmla="*/ 35 h 42"/>
                  <a:gd name="T30" fmla="*/ 116 w 140"/>
                  <a:gd name="T31" fmla="*/ 36 h 42"/>
                  <a:gd name="T32" fmla="*/ 119 w 140"/>
                  <a:gd name="T33" fmla="*/ 35 h 42"/>
                  <a:gd name="T34" fmla="*/ 140 w 140"/>
                  <a:gd name="T35" fmla="*/ 33 h 42"/>
                  <a:gd name="T36" fmla="*/ 136 w 140"/>
                  <a:gd name="T37" fmla="*/ 20 h 4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40" h="42">
                    <a:moveTo>
                      <a:pt x="136" y="21"/>
                    </a:moveTo>
                    <a:lnTo>
                      <a:pt x="112" y="23"/>
                    </a:lnTo>
                    <a:lnTo>
                      <a:pt x="108" y="16"/>
                    </a:lnTo>
                    <a:lnTo>
                      <a:pt x="55" y="11"/>
                    </a:lnTo>
                    <a:lnTo>
                      <a:pt x="46" y="14"/>
                    </a:lnTo>
                    <a:lnTo>
                      <a:pt x="36" y="12"/>
                    </a:lnTo>
                    <a:lnTo>
                      <a:pt x="27" y="4"/>
                    </a:lnTo>
                    <a:lnTo>
                      <a:pt x="4" y="0"/>
                    </a:lnTo>
                    <a:lnTo>
                      <a:pt x="0" y="14"/>
                    </a:lnTo>
                    <a:lnTo>
                      <a:pt x="8" y="28"/>
                    </a:lnTo>
                    <a:lnTo>
                      <a:pt x="32" y="28"/>
                    </a:lnTo>
                    <a:lnTo>
                      <a:pt x="59" y="35"/>
                    </a:lnTo>
                    <a:lnTo>
                      <a:pt x="66" y="40"/>
                    </a:lnTo>
                    <a:lnTo>
                      <a:pt x="95" y="42"/>
                    </a:lnTo>
                    <a:lnTo>
                      <a:pt x="102" y="37"/>
                    </a:lnTo>
                    <a:lnTo>
                      <a:pt x="116" y="38"/>
                    </a:lnTo>
                    <a:lnTo>
                      <a:pt x="119" y="37"/>
                    </a:lnTo>
                    <a:lnTo>
                      <a:pt x="140" y="35"/>
                    </a:ln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5" name="Freeform 250"/>
              <p:cNvSpPr>
                <a:spLocks/>
              </p:cNvSpPr>
              <p:nvPr/>
            </p:nvSpPr>
            <p:spPr bwMode="auto">
              <a:xfrm>
                <a:off x="183" y="876"/>
                <a:ext cx="4312" cy="3451"/>
              </a:xfrm>
              <a:custGeom>
                <a:avLst/>
                <a:gdLst>
                  <a:gd name="T0" fmla="*/ 4074 w 4312"/>
                  <a:gd name="T1" fmla="*/ 382 h 3575"/>
                  <a:gd name="T2" fmla="*/ 3830 w 4312"/>
                  <a:gd name="T3" fmla="*/ 0 h 3575"/>
                  <a:gd name="T4" fmla="*/ 3333 w 4312"/>
                  <a:gd name="T5" fmla="*/ 337 h 3575"/>
                  <a:gd name="T6" fmla="*/ 3380 w 4312"/>
                  <a:gd name="T7" fmla="*/ 695 h 3575"/>
                  <a:gd name="T8" fmla="*/ 3244 w 4312"/>
                  <a:gd name="T9" fmla="*/ 770 h 3575"/>
                  <a:gd name="T10" fmla="*/ 3028 w 4312"/>
                  <a:gd name="T11" fmla="*/ 767 h 3575"/>
                  <a:gd name="T12" fmla="*/ 3337 w 4312"/>
                  <a:gd name="T13" fmla="*/ 1028 h 3575"/>
                  <a:gd name="T14" fmla="*/ 3198 w 4312"/>
                  <a:gd name="T15" fmla="*/ 1117 h 3575"/>
                  <a:gd name="T16" fmla="*/ 3134 w 4312"/>
                  <a:gd name="T17" fmla="*/ 996 h 3575"/>
                  <a:gd name="T18" fmla="*/ 2856 w 4312"/>
                  <a:gd name="T19" fmla="*/ 599 h 3575"/>
                  <a:gd name="T20" fmla="*/ 2922 w 4312"/>
                  <a:gd name="T21" fmla="*/ 1008 h 3575"/>
                  <a:gd name="T22" fmla="*/ 2527 w 4312"/>
                  <a:gd name="T23" fmla="*/ 1065 h 3575"/>
                  <a:gd name="T24" fmla="*/ 2194 w 4312"/>
                  <a:gd name="T25" fmla="*/ 1151 h 3575"/>
                  <a:gd name="T26" fmla="*/ 2011 w 4312"/>
                  <a:gd name="T27" fmla="*/ 1328 h 3575"/>
                  <a:gd name="T28" fmla="*/ 1816 w 4312"/>
                  <a:gd name="T29" fmla="*/ 1461 h 3575"/>
                  <a:gd name="T30" fmla="*/ 1744 w 4312"/>
                  <a:gd name="T31" fmla="*/ 1286 h 3575"/>
                  <a:gd name="T32" fmla="*/ 1653 w 4312"/>
                  <a:gd name="T33" fmla="*/ 1055 h 3575"/>
                  <a:gd name="T34" fmla="*/ 1459 w 4312"/>
                  <a:gd name="T35" fmla="*/ 953 h 3575"/>
                  <a:gd name="T36" fmla="*/ 1281 w 4312"/>
                  <a:gd name="T37" fmla="*/ 1014 h 3575"/>
                  <a:gd name="T38" fmla="*/ 1101 w 4312"/>
                  <a:gd name="T39" fmla="*/ 1052 h 3575"/>
                  <a:gd name="T40" fmla="*/ 997 w 4312"/>
                  <a:gd name="T41" fmla="*/ 1181 h 3575"/>
                  <a:gd name="T42" fmla="*/ 967 w 4312"/>
                  <a:gd name="T43" fmla="*/ 1279 h 3575"/>
                  <a:gd name="T44" fmla="*/ 817 w 4312"/>
                  <a:gd name="T45" fmla="*/ 1534 h 3575"/>
                  <a:gd name="T46" fmla="*/ 696 w 4312"/>
                  <a:gd name="T47" fmla="*/ 1631 h 3575"/>
                  <a:gd name="T48" fmla="*/ 657 w 4312"/>
                  <a:gd name="T49" fmla="*/ 1771 h 3575"/>
                  <a:gd name="T50" fmla="*/ 732 w 4312"/>
                  <a:gd name="T51" fmla="*/ 1951 h 3575"/>
                  <a:gd name="T52" fmla="*/ 904 w 4312"/>
                  <a:gd name="T53" fmla="*/ 1940 h 3575"/>
                  <a:gd name="T54" fmla="*/ 1088 w 4312"/>
                  <a:gd name="T55" fmla="*/ 2053 h 3575"/>
                  <a:gd name="T56" fmla="*/ 1150 w 4312"/>
                  <a:gd name="T57" fmla="*/ 1753 h 3575"/>
                  <a:gd name="T58" fmla="*/ 1268 w 4312"/>
                  <a:gd name="T59" fmla="*/ 1415 h 3575"/>
                  <a:gd name="T60" fmla="*/ 1277 w 4312"/>
                  <a:gd name="T61" fmla="*/ 1584 h 3575"/>
                  <a:gd name="T62" fmla="*/ 1563 w 4312"/>
                  <a:gd name="T63" fmla="*/ 1753 h 3575"/>
                  <a:gd name="T64" fmla="*/ 1477 w 4312"/>
                  <a:gd name="T65" fmla="*/ 1819 h 3575"/>
                  <a:gd name="T66" fmla="*/ 1396 w 4312"/>
                  <a:gd name="T67" fmla="*/ 1962 h 3575"/>
                  <a:gd name="T68" fmla="*/ 1120 w 4312"/>
                  <a:gd name="T69" fmla="*/ 2140 h 3575"/>
                  <a:gd name="T70" fmla="*/ 853 w 4312"/>
                  <a:gd name="T71" fmla="*/ 2152 h 3575"/>
                  <a:gd name="T72" fmla="*/ 850 w 4312"/>
                  <a:gd name="T73" fmla="*/ 2001 h 3575"/>
                  <a:gd name="T74" fmla="*/ 799 w 4312"/>
                  <a:gd name="T75" fmla="*/ 2154 h 3575"/>
                  <a:gd name="T76" fmla="*/ 672 w 4312"/>
                  <a:gd name="T77" fmla="*/ 2242 h 3575"/>
                  <a:gd name="T78" fmla="*/ 479 w 4312"/>
                  <a:gd name="T79" fmla="*/ 2418 h 3575"/>
                  <a:gd name="T80" fmla="*/ 220 w 4312"/>
                  <a:gd name="T81" fmla="*/ 2520 h 3575"/>
                  <a:gd name="T82" fmla="*/ 40 w 4312"/>
                  <a:gd name="T83" fmla="*/ 2774 h 3575"/>
                  <a:gd name="T84" fmla="*/ 131 w 4312"/>
                  <a:gd name="T85" fmla="*/ 3107 h 3575"/>
                  <a:gd name="T86" fmla="*/ 532 w 4312"/>
                  <a:gd name="T87" fmla="*/ 2881 h 3575"/>
                  <a:gd name="T88" fmla="*/ 770 w 4312"/>
                  <a:gd name="T89" fmla="*/ 2746 h 3575"/>
                  <a:gd name="T90" fmla="*/ 1078 w 4312"/>
                  <a:gd name="T91" fmla="*/ 2893 h 3575"/>
                  <a:gd name="T92" fmla="*/ 1218 w 4312"/>
                  <a:gd name="T93" fmla="*/ 2987 h 3575"/>
                  <a:gd name="T94" fmla="*/ 1039 w 4312"/>
                  <a:gd name="T95" fmla="*/ 2754 h 3575"/>
                  <a:gd name="T96" fmla="*/ 1094 w 4312"/>
                  <a:gd name="T97" fmla="*/ 2689 h 3575"/>
                  <a:gd name="T98" fmla="*/ 1338 w 4312"/>
                  <a:gd name="T99" fmla="*/ 2967 h 3575"/>
                  <a:gd name="T100" fmla="*/ 1426 w 4312"/>
                  <a:gd name="T101" fmla="*/ 3087 h 3575"/>
                  <a:gd name="T102" fmla="*/ 1493 w 4312"/>
                  <a:gd name="T103" fmla="*/ 3052 h 3575"/>
                  <a:gd name="T104" fmla="*/ 1487 w 4312"/>
                  <a:gd name="T105" fmla="*/ 2943 h 3575"/>
                  <a:gd name="T106" fmla="*/ 1686 w 4312"/>
                  <a:gd name="T107" fmla="*/ 2892 h 3575"/>
                  <a:gd name="T108" fmla="*/ 1757 w 4312"/>
                  <a:gd name="T109" fmla="*/ 2629 h 3575"/>
                  <a:gd name="T110" fmla="*/ 2026 w 4312"/>
                  <a:gd name="T111" fmla="*/ 2658 h 3575"/>
                  <a:gd name="T112" fmla="*/ 2115 w 4312"/>
                  <a:gd name="T113" fmla="*/ 2537 h 3575"/>
                  <a:gd name="T114" fmla="*/ 2187 w 4312"/>
                  <a:gd name="T115" fmla="*/ 2703 h 3575"/>
                  <a:gd name="T116" fmla="*/ 2001 w 4312"/>
                  <a:gd name="T117" fmla="*/ 2820 h 3575"/>
                  <a:gd name="T118" fmla="*/ 1706 w 4312"/>
                  <a:gd name="T119" fmla="*/ 2910 h 3575"/>
                  <a:gd name="T120" fmla="*/ 1663 w 4312"/>
                  <a:gd name="T121" fmla="*/ 3000 h 3575"/>
                  <a:gd name="T122" fmla="*/ 1784 w 4312"/>
                  <a:gd name="T123" fmla="*/ 3103 h 3575"/>
                  <a:gd name="T124" fmla="*/ 2081 w 4312"/>
                  <a:gd name="T125" fmla="*/ 3107 h 357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312" h="3575">
                    <a:moveTo>
                      <a:pt x="4312" y="294"/>
                    </a:moveTo>
                    <a:lnTo>
                      <a:pt x="4267" y="261"/>
                    </a:lnTo>
                    <a:lnTo>
                      <a:pt x="4276" y="307"/>
                    </a:lnTo>
                    <a:lnTo>
                      <a:pt x="4210" y="297"/>
                    </a:lnTo>
                    <a:lnTo>
                      <a:pt x="4148" y="285"/>
                    </a:lnTo>
                    <a:lnTo>
                      <a:pt x="4121" y="306"/>
                    </a:lnTo>
                    <a:lnTo>
                      <a:pt x="4155" y="337"/>
                    </a:lnTo>
                    <a:lnTo>
                      <a:pt x="4136" y="396"/>
                    </a:lnTo>
                    <a:lnTo>
                      <a:pt x="4082" y="411"/>
                    </a:lnTo>
                    <a:lnTo>
                      <a:pt x="4091" y="446"/>
                    </a:lnTo>
                    <a:lnTo>
                      <a:pt x="4050" y="477"/>
                    </a:lnTo>
                    <a:lnTo>
                      <a:pt x="4055" y="392"/>
                    </a:lnTo>
                    <a:lnTo>
                      <a:pt x="4074" y="396"/>
                    </a:lnTo>
                    <a:lnTo>
                      <a:pt x="4074" y="358"/>
                    </a:lnTo>
                    <a:lnTo>
                      <a:pt x="4118" y="271"/>
                    </a:lnTo>
                    <a:lnTo>
                      <a:pt x="4106" y="243"/>
                    </a:lnTo>
                    <a:lnTo>
                      <a:pt x="4163" y="155"/>
                    </a:lnTo>
                    <a:lnTo>
                      <a:pt x="4157" y="99"/>
                    </a:lnTo>
                    <a:lnTo>
                      <a:pt x="4074" y="23"/>
                    </a:lnTo>
                    <a:lnTo>
                      <a:pt x="4019" y="0"/>
                    </a:lnTo>
                    <a:lnTo>
                      <a:pt x="3925" y="0"/>
                    </a:lnTo>
                    <a:lnTo>
                      <a:pt x="3883" y="23"/>
                    </a:lnTo>
                    <a:lnTo>
                      <a:pt x="3877" y="66"/>
                    </a:lnTo>
                    <a:lnTo>
                      <a:pt x="3832" y="79"/>
                    </a:lnTo>
                    <a:lnTo>
                      <a:pt x="3849" y="9"/>
                    </a:lnTo>
                    <a:lnTo>
                      <a:pt x="3830" y="0"/>
                    </a:lnTo>
                    <a:lnTo>
                      <a:pt x="3736" y="0"/>
                    </a:lnTo>
                    <a:lnTo>
                      <a:pt x="3645" y="0"/>
                    </a:lnTo>
                    <a:lnTo>
                      <a:pt x="3635" y="20"/>
                    </a:lnTo>
                    <a:lnTo>
                      <a:pt x="3660" y="79"/>
                    </a:lnTo>
                    <a:lnTo>
                      <a:pt x="3669" y="122"/>
                    </a:lnTo>
                    <a:lnTo>
                      <a:pt x="3620" y="143"/>
                    </a:lnTo>
                    <a:lnTo>
                      <a:pt x="3601" y="176"/>
                    </a:lnTo>
                    <a:lnTo>
                      <a:pt x="3548" y="191"/>
                    </a:lnTo>
                    <a:lnTo>
                      <a:pt x="3484" y="205"/>
                    </a:lnTo>
                    <a:lnTo>
                      <a:pt x="3435" y="261"/>
                    </a:lnTo>
                    <a:lnTo>
                      <a:pt x="3382" y="297"/>
                    </a:lnTo>
                    <a:lnTo>
                      <a:pt x="3361" y="340"/>
                    </a:lnTo>
                    <a:lnTo>
                      <a:pt x="3333" y="349"/>
                    </a:lnTo>
                    <a:lnTo>
                      <a:pt x="3308" y="361"/>
                    </a:lnTo>
                    <a:lnTo>
                      <a:pt x="3335" y="370"/>
                    </a:lnTo>
                    <a:lnTo>
                      <a:pt x="3325" y="432"/>
                    </a:lnTo>
                    <a:lnTo>
                      <a:pt x="3359" y="453"/>
                    </a:lnTo>
                    <a:lnTo>
                      <a:pt x="3372" y="453"/>
                    </a:lnTo>
                    <a:lnTo>
                      <a:pt x="3410" y="484"/>
                    </a:lnTo>
                    <a:lnTo>
                      <a:pt x="3278" y="528"/>
                    </a:lnTo>
                    <a:lnTo>
                      <a:pt x="3212" y="554"/>
                    </a:lnTo>
                    <a:lnTo>
                      <a:pt x="3255" y="658"/>
                    </a:lnTo>
                    <a:lnTo>
                      <a:pt x="3301" y="658"/>
                    </a:lnTo>
                    <a:lnTo>
                      <a:pt x="3329" y="696"/>
                    </a:lnTo>
                    <a:lnTo>
                      <a:pt x="3359" y="692"/>
                    </a:lnTo>
                    <a:lnTo>
                      <a:pt x="3380" y="720"/>
                    </a:lnTo>
                    <a:lnTo>
                      <a:pt x="3352" y="718"/>
                    </a:lnTo>
                    <a:lnTo>
                      <a:pt x="3285" y="715"/>
                    </a:lnTo>
                    <a:lnTo>
                      <a:pt x="3267" y="692"/>
                    </a:lnTo>
                    <a:lnTo>
                      <a:pt x="3229" y="692"/>
                    </a:lnTo>
                    <a:lnTo>
                      <a:pt x="3215" y="675"/>
                    </a:lnTo>
                    <a:lnTo>
                      <a:pt x="3176" y="668"/>
                    </a:lnTo>
                    <a:lnTo>
                      <a:pt x="3140" y="703"/>
                    </a:lnTo>
                    <a:lnTo>
                      <a:pt x="3125" y="739"/>
                    </a:lnTo>
                    <a:lnTo>
                      <a:pt x="3138" y="767"/>
                    </a:lnTo>
                    <a:lnTo>
                      <a:pt x="3176" y="779"/>
                    </a:lnTo>
                    <a:lnTo>
                      <a:pt x="3189" y="769"/>
                    </a:lnTo>
                    <a:lnTo>
                      <a:pt x="3206" y="788"/>
                    </a:lnTo>
                    <a:lnTo>
                      <a:pt x="3244" y="798"/>
                    </a:lnTo>
                    <a:lnTo>
                      <a:pt x="3244" y="810"/>
                    </a:lnTo>
                    <a:lnTo>
                      <a:pt x="3212" y="812"/>
                    </a:lnTo>
                    <a:lnTo>
                      <a:pt x="3187" y="790"/>
                    </a:lnTo>
                    <a:lnTo>
                      <a:pt x="3151" y="810"/>
                    </a:lnTo>
                    <a:lnTo>
                      <a:pt x="3102" y="793"/>
                    </a:lnTo>
                    <a:lnTo>
                      <a:pt x="3104" y="769"/>
                    </a:lnTo>
                    <a:lnTo>
                      <a:pt x="3076" y="755"/>
                    </a:lnTo>
                    <a:lnTo>
                      <a:pt x="3064" y="689"/>
                    </a:lnTo>
                    <a:lnTo>
                      <a:pt x="3032" y="656"/>
                    </a:lnTo>
                    <a:lnTo>
                      <a:pt x="3049" y="698"/>
                    </a:lnTo>
                    <a:lnTo>
                      <a:pt x="3049" y="732"/>
                    </a:lnTo>
                    <a:lnTo>
                      <a:pt x="3024" y="755"/>
                    </a:lnTo>
                    <a:lnTo>
                      <a:pt x="3028" y="795"/>
                    </a:lnTo>
                    <a:lnTo>
                      <a:pt x="3098" y="850"/>
                    </a:lnTo>
                    <a:lnTo>
                      <a:pt x="3098" y="946"/>
                    </a:lnTo>
                    <a:lnTo>
                      <a:pt x="3119" y="958"/>
                    </a:lnTo>
                    <a:lnTo>
                      <a:pt x="3136" y="991"/>
                    </a:lnTo>
                    <a:lnTo>
                      <a:pt x="3168" y="987"/>
                    </a:lnTo>
                    <a:lnTo>
                      <a:pt x="3191" y="965"/>
                    </a:lnTo>
                    <a:lnTo>
                      <a:pt x="3229" y="970"/>
                    </a:lnTo>
                    <a:lnTo>
                      <a:pt x="3289" y="1003"/>
                    </a:lnTo>
                    <a:lnTo>
                      <a:pt x="3304" y="1003"/>
                    </a:lnTo>
                    <a:lnTo>
                      <a:pt x="3312" y="1034"/>
                    </a:lnTo>
                    <a:lnTo>
                      <a:pt x="3299" y="1046"/>
                    </a:lnTo>
                    <a:lnTo>
                      <a:pt x="3321" y="1077"/>
                    </a:lnTo>
                    <a:lnTo>
                      <a:pt x="3337" y="1065"/>
                    </a:lnTo>
                    <a:lnTo>
                      <a:pt x="3352" y="1086"/>
                    </a:lnTo>
                    <a:lnTo>
                      <a:pt x="3329" y="1093"/>
                    </a:lnTo>
                    <a:lnTo>
                      <a:pt x="3297" y="1071"/>
                    </a:lnTo>
                    <a:lnTo>
                      <a:pt x="3278" y="1051"/>
                    </a:lnTo>
                    <a:lnTo>
                      <a:pt x="3272" y="1031"/>
                    </a:lnTo>
                    <a:lnTo>
                      <a:pt x="3248" y="998"/>
                    </a:lnTo>
                    <a:lnTo>
                      <a:pt x="3219" y="986"/>
                    </a:lnTo>
                    <a:lnTo>
                      <a:pt x="3166" y="1020"/>
                    </a:lnTo>
                    <a:lnTo>
                      <a:pt x="3170" y="1041"/>
                    </a:lnTo>
                    <a:lnTo>
                      <a:pt x="3193" y="1046"/>
                    </a:lnTo>
                    <a:lnTo>
                      <a:pt x="3210" y="1074"/>
                    </a:lnTo>
                    <a:lnTo>
                      <a:pt x="3183" y="1128"/>
                    </a:lnTo>
                    <a:lnTo>
                      <a:pt x="3198" y="1157"/>
                    </a:lnTo>
                    <a:lnTo>
                      <a:pt x="3168" y="1194"/>
                    </a:lnTo>
                    <a:lnTo>
                      <a:pt x="3166" y="1223"/>
                    </a:lnTo>
                    <a:lnTo>
                      <a:pt x="3089" y="1225"/>
                    </a:lnTo>
                    <a:lnTo>
                      <a:pt x="3053" y="1204"/>
                    </a:lnTo>
                    <a:lnTo>
                      <a:pt x="3053" y="1178"/>
                    </a:lnTo>
                    <a:lnTo>
                      <a:pt x="3091" y="1185"/>
                    </a:lnTo>
                    <a:lnTo>
                      <a:pt x="3091" y="1197"/>
                    </a:lnTo>
                    <a:lnTo>
                      <a:pt x="3108" y="1195"/>
                    </a:lnTo>
                    <a:lnTo>
                      <a:pt x="3147" y="1135"/>
                    </a:lnTo>
                    <a:lnTo>
                      <a:pt x="3136" y="1124"/>
                    </a:lnTo>
                    <a:lnTo>
                      <a:pt x="3147" y="1088"/>
                    </a:lnTo>
                    <a:lnTo>
                      <a:pt x="3136" y="1071"/>
                    </a:lnTo>
                    <a:lnTo>
                      <a:pt x="3134" y="1032"/>
                    </a:lnTo>
                    <a:lnTo>
                      <a:pt x="3104" y="1024"/>
                    </a:lnTo>
                    <a:lnTo>
                      <a:pt x="3064" y="961"/>
                    </a:lnTo>
                    <a:lnTo>
                      <a:pt x="3059" y="904"/>
                    </a:lnTo>
                    <a:lnTo>
                      <a:pt x="3049" y="875"/>
                    </a:lnTo>
                    <a:lnTo>
                      <a:pt x="3023" y="840"/>
                    </a:lnTo>
                    <a:lnTo>
                      <a:pt x="2979" y="809"/>
                    </a:lnTo>
                    <a:lnTo>
                      <a:pt x="2990" y="790"/>
                    </a:lnTo>
                    <a:lnTo>
                      <a:pt x="2983" y="777"/>
                    </a:lnTo>
                    <a:lnTo>
                      <a:pt x="2977" y="692"/>
                    </a:lnTo>
                    <a:lnTo>
                      <a:pt x="2968" y="680"/>
                    </a:lnTo>
                    <a:lnTo>
                      <a:pt x="2909" y="666"/>
                    </a:lnTo>
                    <a:lnTo>
                      <a:pt x="2868" y="668"/>
                    </a:lnTo>
                    <a:lnTo>
                      <a:pt x="2856" y="621"/>
                    </a:lnTo>
                    <a:lnTo>
                      <a:pt x="2885" y="623"/>
                    </a:lnTo>
                    <a:lnTo>
                      <a:pt x="2900" y="646"/>
                    </a:lnTo>
                    <a:lnTo>
                      <a:pt x="2860" y="666"/>
                    </a:lnTo>
                    <a:lnTo>
                      <a:pt x="2860" y="798"/>
                    </a:lnTo>
                    <a:lnTo>
                      <a:pt x="2830" y="849"/>
                    </a:lnTo>
                    <a:lnTo>
                      <a:pt x="2830" y="883"/>
                    </a:lnTo>
                    <a:lnTo>
                      <a:pt x="2858" y="902"/>
                    </a:lnTo>
                    <a:lnTo>
                      <a:pt x="2856" y="935"/>
                    </a:lnTo>
                    <a:lnTo>
                      <a:pt x="2873" y="979"/>
                    </a:lnTo>
                    <a:lnTo>
                      <a:pt x="2911" y="986"/>
                    </a:lnTo>
                    <a:lnTo>
                      <a:pt x="2972" y="1018"/>
                    </a:lnTo>
                    <a:lnTo>
                      <a:pt x="2977" y="1079"/>
                    </a:lnTo>
                    <a:lnTo>
                      <a:pt x="2922" y="1044"/>
                    </a:lnTo>
                    <a:lnTo>
                      <a:pt x="2781" y="989"/>
                    </a:lnTo>
                    <a:lnTo>
                      <a:pt x="2669" y="989"/>
                    </a:lnTo>
                    <a:lnTo>
                      <a:pt x="2641" y="989"/>
                    </a:lnTo>
                    <a:lnTo>
                      <a:pt x="2639" y="1003"/>
                    </a:lnTo>
                    <a:lnTo>
                      <a:pt x="2658" y="1031"/>
                    </a:lnTo>
                    <a:lnTo>
                      <a:pt x="2675" y="1025"/>
                    </a:lnTo>
                    <a:lnTo>
                      <a:pt x="2694" y="1065"/>
                    </a:lnTo>
                    <a:lnTo>
                      <a:pt x="2663" y="1086"/>
                    </a:lnTo>
                    <a:lnTo>
                      <a:pt x="2667" y="1109"/>
                    </a:lnTo>
                    <a:lnTo>
                      <a:pt x="2635" y="1105"/>
                    </a:lnTo>
                    <a:lnTo>
                      <a:pt x="2639" y="1071"/>
                    </a:lnTo>
                    <a:lnTo>
                      <a:pt x="2618" y="1065"/>
                    </a:lnTo>
                    <a:lnTo>
                      <a:pt x="2527" y="1103"/>
                    </a:lnTo>
                    <a:lnTo>
                      <a:pt x="2497" y="1117"/>
                    </a:lnTo>
                    <a:lnTo>
                      <a:pt x="2484" y="1135"/>
                    </a:lnTo>
                    <a:lnTo>
                      <a:pt x="2440" y="1135"/>
                    </a:lnTo>
                    <a:lnTo>
                      <a:pt x="2451" y="1112"/>
                    </a:lnTo>
                    <a:lnTo>
                      <a:pt x="2444" y="1083"/>
                    </a:lnTo>
                    <a:lnTo>
                      <a:pt x="2408" y="1098"/>
                    </a:lnTo>
                    <a:lnTo>
                      <a:pt x="2344" y="1138"/>
                    </a:lnTo>
                    <a:lnTo>
                      <a:pt x="2260" y="1202"/>
                    </a:lnTo>
                    <a:lnTo>
                      <a:pt x="2245" y="1256"/>
                    </a:lnTo>
                    <a:lnTo>
                      <a:pt x="2194" y="1265"/>
                    </a:lnTo>
                    <a:lnTo>
                      <a:pt x="2145" y="1225"/>
                    </a:lnTo>
                    <a:lnTo>
                      <a:pt x="2160" y="1197"/>
                    </a:lnTo>
                    <a:lnTo>
                      <a:pt x="2194" y="1192"/>
                    </a:lnTo>
                    <a:lnTo>
                      <a:pt x="2187" y="1157"/>
                    </a:lnTo>
                    <a:lnTo>
                      <a:pt x="2164" y="1145"/>
                    </a:lnTo>
                    <a:lnTo>
                      <a:pt x="2162" y="1145"/>
                    </a:lnTo>
                    <a:lnTo>
                      <a:pt x="2075" y="1131"/>
                    </a:lnTo>
                    <a:lnTo>
                      <a:pt x="2075" y="1138"/>
                    </a:lnTo>
                    <a:lnTo>
                      <a:pt x="2105" y="1171"/>
                    </a:lnTo>
                    <a:lnTo>
                      <a:pt x="2105" y="1266"/>
                    </a:lnTo>
                    <a:lnTo>
                      <a:pt x="2130" y="1273"/>
                    </a:lnTo>
                    <a:lnTo>
                      <a:pt x="2138" y="1292"/>
                    </a:lnTo>
                    <a:lnTo>
                      <a:pt x="2119" y="1324"/>
                    </a:lnTo>
                    <a:lnTo>
                      <a:pt x="2117" y="1346"/>
                    </a:lnTo>
                    <a:lnTo>
                      <a:pt x="2051" y="1324"/>
                    </a:lnTo>
                    <a:lnTo>
                      <a:pt x="2011" y="1376"/>
                    </a:lnTo>
                    <a:lnTo>
                      <a:pt x="1984" y="1405"/>
                    </a:lnTo>
                    <a:lnTo>
                      <a:pt x="1984" y="1428"/>
                    </a:lnTo>
                    <a:lnTo>
                      <a:pt x="2007" y="1466"/>
                    </a:lnTo>
                    <a:lnTo>
                      <a:pt x="1981" y="1487"/>
                    </a:lnTo>
                    <a:lnTo>
                      <a:pt x="1875" y="1443"/>
                    </a:lnTo>
                    <a:lnTo>
                      <a:pt x="1863" y="1468"/>
                    </a:lnTo>
                    <a:lnTo>
                      <a:pt x="1894" y="1506"/>
                    </a:lnTo>
                    <a:lnTo>
                      <a:pt x="1916" y="1502"/>
                    </a:lnTo>
                    <a:lnTo>
                      <a:pt x="1931" y="1535"/>
                    </a:lnTo>
                    <a:lnTo>
                      <a:pt x="1909" y="1549"/>
                    </a:lnTo>
                    <a:lnTo>
                      <a:pt x="1859" y="1546"/>
                    </a:lnTo>
                    <a:lnTo>
                      <a:pt x="1831" y="1513"/>
                    </a:lnTo>
                    <a:lnTo>
                      <a:pt x="1816" y="1514"/>
                    </a:lnTo>
                    <a:lnTo>
                      <a:pt x="1795" y="1495"/>
                    </a:lnTo>
                    <a:lnTo>
                      <a:pt x="1782" y="1454"/>
                    </a:lnTo>
                    <a:lnTo>
                      <a:pt x="1782" y="1416"/>
                    </a:lnTo>
                    <a:lnTo>
                      <a:pt x="1774" y="1383"/>
                    </a:lnTo>
                    <a:lnTo>
                      <a:pt x="1718" y="1355"/>
                    </a:lnTo>
                    <a:lnTo>
                      <a:pt x="1714" y="1350"/>
                    </a:lnTo>
                    <a:lnTo>
                      <a:pt x="1693" y="1334"/>
                    </a:lnTo>
                    <a:lnTo>
                      <a:pt x="1668" y="1301"/>
                    </a:lnTo>
                    <a:lnTo>
                      <a:pt x="1674" y="1291"/>
                    </a:lnTo>
                    <a:lnTo>
                      <a:pt x="1689" y="1301"/>
                    </a:lnTo>
                    <a:lnTo>
                      <a:pt x="1706" y="1313"/>
                    </a:lnTo>
                    <a:lnTo>
                      <a:pt x="1718" y="1327"/>
                    </a:lnTo>
                    <a:lnTo>
                      <a:pt x="1744" y="1332"/>
                    </a:lnTo>
                    <a:lnTo>
                      <a:pt x="1788" y="1343"/>
                    </a:lnTo>
                    <a:lnTo>
                      <a:pt x="1865" y="1365"/>
                    </a:lnTo>
                    <a:lnTo>
                      <a:pt x="1982" y="1358"/>
                    </a:lnTo>
                    <a:lnTo>
                      <a:pt x="2013" y="1279"/>
                    </a:lnTo>
                    <a:lnTo>
                      <a:pt x="1996" y="1234"/>
                    </a:lnTo>
                    <a:lnTo>
                      <a:pt x="1922" y="1197"/>
                    </a:lnTo>
                    <a:lnTo>
                      <a:pt x="1863" y="1162"/>
                    </a:lnTo>
                    <a:lnTo>
                      <a:pt x="1744" y="1116"/>
                    </a:lnTo>
                    <a:lnTo>
                      <a:pt x="1661" y="1116"/>
                    </a:lnTo>
                    <a:lnTo>
                      <a:pt x="1610" y="1098"/>
                    </a:lnTo>
                    <a:lnTo>
                      <a:pt x="1614" y="1074"/>
                    </a:lnTo>
                    <a:lnTo>
                      <a:pt x="1644" y="1083"/>
                    </a:lnTo>
                    <a:lnTo>
                      <a:pt x="1653" y="1093"/>
                    </a:lnTo>
                    <a:lnTo>
                      <a:pt x="1640" y="1102"/>
                    </a:lnTo>
                    <a:lnTo>
                      <a:pt x="1574" y="1090"/>
                    </a:lnTo>
                    <a:lnTo>
                      <a:pt x="1551" y="1090"/>
                    </a:lnTo>
                    <a:lnTo>
                      <a:pt x="1496" y="1065"/>
                    </a:lnTo>
                    <a:lnTo>
                      <a:pt x="1498" y="1058"/>
                    </a:lnTo>
                    <a:lnTo>
                      <a:pt x="1538" y="1065"/>
                    </a:lnTo>
                    <a:lnTo>
                      <a:pt x="1564" y="1043"/>
                    </a:lnTo>
                    <a:lnTo>
                      <a:pt x="1557" y="1029"/>
                    </a:lnTo>
                    <a:lnTo>
                      <a:pt x="1500" y="1005"/>
                    </a:lnTo>
                    <a:lnTo>
                      <a:pt x="1483" y="1005"/>
                    </a:lnTo>
                    <a:lnTo>
                      <a:pt x="1451" y="1027"/>
                    </a:lnTo>
                    <a:lnTo>
                      <a:pt x="1453" y="1013"/>
                    </a:lnTo>
                    <a:lnTo>
                      <a:pt x="1459" y="987"/>
                    </a:lnTo>
                    <a:lnTo>
                      <a:pt x="1430" y="980"/>
                    </a:lnTo>
                    <a:lnTo>
                      <a:pt x="1421" y="987"/>
                    </a:lnTo>
                    <a:lnTo>
                      <a:pt x="1406" y="1025"/>
                    </a:lnTo>
                    <a:lnTo>
                      <a:pt x="1390" y="1031"/>
                    </a:lnTo>
                    <a:lnTo>
                      <a:pt x="1398" y="1001"/>
                    </a:lnTo>
                    <a:lnTo>
                      <a:pt x="1375" y="1006"/>
                    </a:lnTo>
                    <a:lnTo>
                      <a:pt x="1351" y="1058"/>
                    </a:lnTo>
                    <a:lnTo>
                      <a:pt x="1347" y="1060"/>
                    </a:lnTo>
                    <a:lnTo>
                      <a:pt x="1347" y="1043"/>
                    </a:lnTo>
                    <a:lnTo>
                      <a:pt x="1366" y="1005"/>
                    </a:lnTo>
                    <a:lnTo>
                      <a:pt x="1324" y="1005"/>
                    </a:lnTo>
                    <a:lnTo>
                      <a:pt x="1303" y="1027"/>
                    </a:lnTo>
                    <a:lnTo>
                      <a:pt x="1281" y="1050"/>
                    </a:lnTo>
                    <a:lnTo>
                      <a:pt x="1281" y="1067"/>
                    </a:lnTo>
                    <a:lnTo>
                      <a:pt x="1254" y="1064"/>
                    </a:lnTo>
                    <a:lnTo>
                      <a:pt x="1215" y="1062"/>
                    </a:lnTo>
                    <a:lnTo>
                      <a:pt x="1194" y="1074"/>
                    </a:lnTo>
                    <a:lnTo>
                      <a:pt x="1218" y="1090"/>
                    </a:lnTo>
                    <a:lnTo>
                      <a:pt x="1205" y="1091"/>
                    </a:lnTo>
                    <a:lnTo>
                      <a:pt x="1182" y="1102"/>
                    </a:lnTo>
                    <a:lnTo>
                      <a:pt x="1164" y="1143"/>
                    </a:lnTo>
                    <a:lnTo>
                      <a:pt x="1165" y="1109"/>
                    </a:lnTo>
                    <a:lnTo>
                      <a:pt x="1135" y="1119"/>
                    </a:lnTo>
                    <a:lnTo>
                      <a:pt x="1135" y="1109"/>
                    </a:lnTo>
                    <a:lnTo>
                      <a:pt x="1122" y="1093"/>
                    </a:lnTo>
                    <a:lnTo>
                      <a:pt x="1101" y="1090"/>
                    </a:lnTo>
                    <a:lnTo>
                      <a:pt x="1095" y="1107"/>
                    </a:lnTo>
                    <a:lnTo>
                      <a:pt x="1084" y="1126"/>
                    </a:lnTo>
                    <a:lnTo>
                      <a:pt x="1071" y="1135"/>
                    </a:lnTo>
                    <a:lnTo>
                      <a:pt x="1075" y="1155"/>
                    </a:lnTo>
                    <a:lnTo>
                      <a:pt x="1097" y="1147"/>
                    </a:lnTo>
                    <a:lnTo>
                      <a:pt x="1088" y="1178"/>
                    </a:lnTo>
                    <a:lnTo>
                      <a:pt x="1060" y="1202"/>
                    </a:lnTo>
                    <a:lnTo>
                      <a:pt x="1046" y="1178"/>
                    </a:lnTo>
                    <a:lnTo>
                      <a:pt x="1033" y="1201"/>
                    </a:lnTo>
                    <a:lnTo>
                      <a:pt x="1022" y="1175"/>
                    </a:lnTo>
                    <a:lnTo>
                      <a:pt x="1005" y="1197"/>
                    </a:lnTo>
                    <a:lnTo>
                      <a:pt x="984" y="1213"/>
                    </a:lnTo>
                    <a:lnTo>
                      <a:pt x="997" y="1223"/>
                    </a:lnTo>
                    <a:lnTo>
                      <a:pt x="954" y="1247"/>
                    </a:lnTo>
                    <a:lnTo>
                      <a:pt x="948" y="1256"/>
                    </a:lnTo>
                    <a:lnTo>
                      <a:pt x="988" y="1235"/>
                    </a:lnTo>
                    <a:lnTo>
                      <a:pt x="1044" y="1220"/>
                    </a:lnTo>
                    <a:lnTo>
                      <a:pt x="1035" y="1234"/>
                    </a:lnTo>
                    <a:lnTo>
                      <a:pt x="1010" y="1239"/>
                    </a:lnTo>
                    <a:lnTo>
                      <a:pt x="991" y="1268"/>
                    </a:lnTo>
                    <a:lnTo>
                      <a:pt x="984" y="1275"/>
                    </a:lnTo>
                    <a:lnTo>
                      <a:pt x="978" y="1291"/>
                    </a:lnTo>
                    <a:lnTo>
                      <a:pt x="1003" y="1296"/>
                    </a:lnTo>
                    <a:lnTo>
                      <a:pt x="990" y="1308"/>
                    </a:lnTo>
                    <a:lnTo>
                      <a:pt x="978" y="1306"/>
                    </a:lnTo>
                    <a:lnTo>
                      <a:pt x="967" y="1325"/>
                    </a:lnTo>
                    <a:lnTo>
                      <a:pt x="984" y="1332"/>
                    </a:lnTo>
                    <a:lnTo>
                      <a:pt x="965" y="1334"/>
                    </a:lnTo>
                    <a:lnTo>
                      <a:pt x="942" y="1348"/>
                    </a:lnTo>
                    <a:lnTo>
                      <a:pt x="931" y="1416"/>
                    </a:lnTo>
                    <a:lnTo>
                      <a:pt x="940" y="1421"/>
                    </a:lnTo>
                    <a:lnTo>
                      <a:pt x="920" y="1431"/>
                    </a:lnTo>
                    <a:lnTo>
                      <a:pt x="912" y="1461"/>
                    </a:lnTo>
                    <a:lnTo>
                      <a:pt x="904" y="1480"/>
                    </a:lnTo>
                    <a:lnTo>
                      <a:pt x="912" y="1488"/>
                    </a:lnTo>
                    <a:lnTo>
                      <a:pt x="872" y="1523"/>
                    </a:lnTo>
                    <a:lnTo>
                      <a:pt x="853" y="1563"/>
                    </a:lnTo>
                    <a:lnTo>
                      <a:pt x="831" y="1565"/>
                    </a:lnTo>
                    <a:lnTo>
                      <a:pt x="817" y="1589"/>
                    </a:lnTo>
                    <a:lnTo>
                      <a:pt x="823" y="1615"/>
                    </a:lnTo>
                    <a:lnTo>
                      <a:pt x="823" y="1632"/>
                    </a:lnTo>
                    <a:lnTo>
                      <a:pt x="800" y="1619"/>
                    </a:lnTo>
                    <a:lnTo>
                      <a:pt x="791" y="1620"/>
                    </a:lnTo>
                    <a:lnTo>
                      <a:pt x="778" y="1636"/>
                    </a:lnTo>
                    <a:lnTo>
                      <a:pt x="770" y="1657"/>
                    </a:lnTo>
                    <a:lnTo>
                      <a:pt x="755" y="1671"/>
                    </a:lnTo>
                    <a:lnTo>
                      <a:pt x="746" y="1672"/>
                    </a:lnTo>
                    <a:lnTo>
                      <a:pt x="732" y="1665"/>
                    </a:lnTo>
                    <a:lnTo>
                      <a:pt x="712" y="1672"/>
                    </a:lnTo>
                    <a:lnTo>
                      <a:pt x="725" y="1686"/>
                    </a:lnTo>
                    <a:lnTo>
                      <a:pt x="725" y="1695"/>
                    </a:lnTo>
                    <a:lnTo>
                      <a:pt x="696" y="1690"/>
                    </a:lnTo>
                    <a:lnTo>
                      <a:pt x="677" y="1697"/>
                    </a:lnTo>
                    <a:lnTo>
                      <a:pt x="677" y="1709"/>
                    </a:lnTo>
                    <a:lnTo>
                      <a:pt x="657" y="1724"/>
                    </a:lnTo>
                    <a:lnTo>
                      <a:pt x="643" y="1723"/>
                    </a:lnTo>
                    <a:lnTo>
                      <a:pt x="625" y="1717"/>
                    </a:lnTo>
                    <a:lnTo>
                      <a:pt x="632" y="1740"/>
                    </a:lnTo>
                    <a:lnTo>
                      <a:pt x="647" y="1742"/>
                    </a:lnTo>
                    <a:lnTo>
                      <a:pt x="625" y="1756"/>
                    </a:lnTo>
                    <a:lnTo>
                      <a:pt x="632" y="1792"/>
                    </a:lnTo>
                    <a:lnTo>
                      <a:pt x="670" y="1782"/>
                    </a:lnTo>
                    <a:lnTo>
                      <a:pt x="634" y="1813"/>
                    </a:lnTo>
                    <a:lnTo>
                      <a:pt x="638" y="1835"/>
                    </a:lnTo>
                    <a:lnTo>
                      <a:pt x="657" y="1835"/>
                    </a:lnTo>
                    <a:lnTo>
                      <a:pt x="653" y="1863"/>
                    </a:lnTo>
                    <a:lnTo>
                      <a:pt x="668" y="1867"/>
                    </a:lnTo>
                    <a:lnTo>
                      <a:pt x="666" y="1893"/>
                    </a:lnTo>
                    <a:lnTo>
                      <a:pt x="645" y="1896"/>
                    </a:lnTo>
                    <a:lnTo>
                      <a:pt x="645" y="1934"/>
                    </a:lnTo>
                    <a:lnTo>
                      <a:pt x="657" y="1936"/>
                    </a:lnTo>
                    <a:lnTo>
                      <a:pt x="668" y="1924"/>
                    </a:lnTo>
                    <a:lnTo>
                      <a:pt x="681" y="1953"/>
                    </a:lnTo>
                    <a:lnTo>
                      <a:pt x="657" y="1957"/>
                    </a:lnTo>
                    <a:lnTo>
                      <a:pt x="662" y="1976"/>
                    </a:lnTo>
                    <a:lnTo>
                      <a:pt x="677" y="1983"/>
                    </a:lnTo>
                    <a:lnTo>
                      <a:pt x="715" y="2019"/>
                    </a:lnTo>
                    <a:lnTo>
                      <a:pt x="732" y="2021"/>
                    </a:lnTo>
                    <a:lnTo>
                      <a:pt x="787" y="2005"/>
                    </a:lnTo>
                    <a:lnTo>
                      <a:pt x="814" y="1971"/>
                    </a:lnTo>
                    <a:lnTo>
                      <a:pt x="823" y="1943"/>
                    </a:lnTo>
                    <a:lnTo>
                      <a:pt x="838" y="1938"/>
                    </a:lnTo>
                    <a:lnTo>
                      <a:pt x="851" y="1919"/>
                    </a:lnTo>
                    <a:lnTo>
                      <a:pt x="853" y="1901"/>
                    </a:lnTo>
                    <a:lnTo>
                      <a:pt x="859" y="1901"/>
                    </a:lnTo>
                    <a:lnTo>
                      <a:pt x="861" y="1913"/>
                    </a:lnTo>
                    <a:lnTo>
                      <a:pt x="882" y="1941"/>
                    </a:lnTo>
                    <a:lnTo>
                      <a:pt x="880" y="1960"/>
                    </a:lnTo>
                    <a:lnTo>
                      <a:pt x="887" y="1983"/>
                    </a:lnTo>
                    <a:lnTo>
                      <a:pt x="901" y="1984"/>
                    </a:lnTo>
                    <a:lnTo>
                      <a:pt x="904" y="2010"/>
                    </a:lnTo>
                    <a:lnTo>
                      <a:pt x="918" y="2038"/>
                    </a:lnTo>
                    <a:lnTo>
                      <a:pt x="923" y="2059"/>
                    </a:lnTo>
                    <a:lnTo>
                      <a:pt x="938" y="2080"/>
                    </a:lnTo>
                    <a:lnTo>
                      <a:pt x="959" y="2097"/>
                    </a:lnTo>
                    <a:lnTo>
                      <a:pt x="965" y="2111"/>
                    </a:lnTo>
                    <a:lnTo>
                      <a:pt x="956" y="2118"/>
                    </a:lnTo>
                    <a:lnTo>
                      <a:pt x="978" y="2153"/>
                    </a:lnTo>
                    <a:lnTo>
                      <a:pt x="978" y="2163"/>
                    </a:lnTo>
                    <a:lnTo>
                      <a:pt x="1024" y="2161"/>
                    </a:lnTo>
                    <a:lnTo>
                      <a:pt x="1029" y="2153"/>
                    </a:lnTo>
                    <a:lnTo>
                      <a:pt x="1029" y="2135"/>
                    </a:lnTo>
                    <a:lnTo>
                      <a:pt x="1044" y="2123"/>
                    </a:lnTo>
                    <a:lnTo>
                      <a:pt x="1088" y="2127"/>
                    </a:lnTo>
                    <a:lnTo>
                      <a:pt x="1111" y="2099"/>
                    </a:lnTo>
                    <a:lnTo>
                      <a:pt x="1126" y="2035"/>
                    </a:lnTo>
                    <a:lnTo>
                      <a:pt x="1126" y="2005"/>
                    </a:lnTo>
                    <a:lnTo>
                      <a:pt x="1126" y="1969"/>
                    </a:lnTo>
                    <a:lnTo>
                      <a:pt x="1120" y="1960"/>
                    </a:lnTo>
                    <a:lnTo>
                      <a:pt x="1158" y="1922"/>
                    </a:lnTo>
                    <a:lnTo>
                      <a:pt x="1164" y="1903"/>
                    </a:lnTo>
                    <a:lnTo>
                      <a:pt x="1182" y="1891"/>
                    </a:lnTo>
                    <a:lnTo>
                      <a:pt x="1181" y="1872"/>
                    </a:lnTo>
                    <a:lnTo>
                      <a:pt x="1190" y="1854"/>
                    </a:lnTo>
                    <a:lnTo>
                      <a:pt x="1182" y="1839"/>
                    </a:lnTo>
                    <a:lnTo>
                      <a:pt x="1158" y="1825"/>
                    </a:lnTo>
                    <a:lnTo>
                      <a:pt x="1150" y="1816"/>
                    </a:lnTo>
                    <a:lnTo>
                      <a:pt x="1135" y="1818"/>
                    </a:lnTo>
                    <a:lnTo>
                      <a:pt x="1116" y="1782"/>
                    </a:lnTo>
                    <a:lnTo>
                      <a:pt x="1116" y="1695"/>
                    </a:lnTo>
                    <a:lnTo>
                      <a:pt x="1135" y="1683"/>
                    </a:lnTo>
                    <a:lnTo>
                      <a:pt x="1150" y="1657"/>
                    </a:lnTo>
                    <a:lnTo>
                      <a:pt x="1177" y="1636"/>
                    </a:lnTo>
                    <a:lnTo>
                      <a:pt x="1196" y="1608"/>
                    </a:lnTo>
                    <a:lnTo>
                      <a:pt x="1232" y="1573"/>
                    </a:lnTo>
                    <a:lnTo>
                      <a:pt x="1243" y="1561"/>
                    </a:lnTo>
                    <a:lnTo>
                      <a:pt x="1254" y="1540"/>
                    </a:lnTo>
                    <a:lnTo>
                      <a:pt x="1269" y="1518"/>
                    </a:lnTo>
                    <a:lnTo>
                      <a:pt x="1254" y="1502"/>
                    </a:lnTo>
                    <a:lnTo>
                      <a:pt x="1268" y="1466"/>
                    </a:lnTo>
                    <a:lnTo>
                      <a:pt x="1288" y="1436"/>
                    </a:lnTo>
                    <a:lnTo>
                      <a:pt x="1313" y="1426"/>
                    </a:lnTo>
                    <a:lnTo>
                      <a:pt x="1336" y="1421"/>
                    </a:lnTo>
                    <a:lnTo>
                      <a:pt x="1387" y="1433"/>
                    </a:lnTo>
                    <a:lnTo>
                      <a:pt x="1413" y="1462"/>
                    </a:lnTo>
                    <a:lnTo>
                      <a:pt x="1411" y="1480"/>
                    </a:lnTo>
                    <a:lnTo>
                      <a:pt x="1390" y="1490"/>
                    </a:lnTo>
                    <a:lnTo>
                      <a:pt x="1368" y="1534"/>
                    </a:lnTo>
                    <a:lnTo>
                      <a:pt x="1338" y="1572"/>
                    </a:lnTo>
                    <a:lnTo>
                      <a:pt x="1324" y="1579"/>
                    </a:lnTo>
                    <a:lnTo>
                      <a:pt x="1303" y="1613"/>
                    </a:lnTo>
                    <a:lnTo>
                      <a:pt x="1275" y="1631"/>
                    </a:lnTo>
                    <a:lnTo>
                      <a:pt x="1277" y="1641"/>
                    </a:lnTo>
                    <a:lnTo>
                      <a:pt x="1269" y="1658"/>
                    </a:lnTo>
                    <a:lnTo>
                      <a:pt x="1275" y="1716"/>
                    </a:lnTo>
                    <a:lnTo>
                      <a:pt x="1288" y="1740"/>
                    </a:lnTo>
                    <a:lnTo>
                      <a:pt x="1281" y="1785"/>
                    </a:lnTo>
                    <a:lnTo>
                      <a:pt x="1294" y="1813"/>
                    </a:lnTo>
                    <a:lnTo>
                      <a:pt x="1322" y="1825"/>
                    </a:lnTo>
                    <a:lnTo>
                      <a:pt x="1336" y="1834"/>
                    </a:lnTo>
                    <a:lnTo>
                      <a:pt x="1364" y="1856"/>
                    </a:lnTo>
                    <a:lnTo>
                      <a:pt x="1428" y="1846"/>
                    </a:lnTo>
                    <a:lnTo>
                      <a:pt x="1440" y="1835"/>
                    </a:lnTo>
                    <a:lnTo>
                      <a:pt x="1485" y="1828"/>
                    </a:lnTo>
                    <a:lnTo>
                      <a:pt x="1513" y="1821"/>
                    </a:lnTo>
                    <a:lnTo>
                      <a:pt x="1563" y="1816"/>
                    </a:lnTo>
                    <a:lnTo>
                      <a:pt x="1587" y="1806"/>
                    </a:lnTo>
                    <a:lnTo>
                      <a:pt x="1591" y="1821"/>
                    </a:lnTo>
                    <a:lnTo>
                      <a:pt x="1616" y="1832"/>
                    </a:lnTo>
                    <a:lnTo>
                      <a:pt x="1627" y="1830"/>
                    </a:lnTo>
                    <a:lnTo>
                      <a:pt x="1657" y="1846"/>
                    </a:lnTo>
                    <a:lnTo>
                      <a:pt x="1651" y="1847"/>
                    </a:lnTo>
                    <a:lnTo>
                      <a:pt x="1617" y="1846"/>
                    </a:lnTo>
                    <a:lnTo>
                      <a:pt x="1608" y="1860"/>
                    </a:lnTo>
                    <a:lnTo>
                      <a:pt x="1583" y="1861"/>
                    </a:lnTo>
                    <a:lnTo>
                      <a:pt x="1578" y="1872"/>
                    </a:lnTo>
                    <a:lnTo>
                      <a:pt x="1532" y="1879"/>
                    </a:lnTo>
                    <a:lnTo>
                      <a:pt x="1496" y="1875"/>
                    </a:lnTo>
                    <a:lnTo>
                      <a:pt x="1477" y="1884"/>
                    </a:lnTo>
                    <a:lnTo>
                      <a:pt x="1459" y="1886"/>
                    </a:lnTo>
                    <a:lnTo>
                      <a:pt x="1428" y="1896"/>
                    </a:lnTo>
                    <a:lnTo>
                      <a:pt x="1406" y="1906"/>
                    </a:lnTo>
                    <a:lnTo>
                      <a:pt x="1392" y="1920"/>
                    </a:lnTo>
                    <a:lnTo>
                      <a:pt x="1394" y="1941"/>
                    </a:lnTo>
                    <a:lnTo>
                      <a:pt x="1402" y="1964"/>
                    </a:lnTo>
                    <a:lnTo>
                      <a:pt x="1421" y="1971"/>
                    </a:lnTo>
                    <a:lnTo>
                      <a:pt x="1428" y="1960"/>
                    </a:lnTo>
                    <a:lnTo>
                      <a:pt x="1443" y="1960"/>
                    </a:lnTo>
                    <a:lnTo>
                      <a:pt x="1436" y="2059"/>
                    </a:lnTo>
                    <a:lnTo>
                      <a:pt x="1421" y="2064"/>
                    </a:lnTo>
                    <a:lnTo>
                      <a:pt x="1406" y="2061"/>
                    </a:lnTo>
                    <a:lnTo>
                      <a:pt x="1396" y="2033"/>
                    </a:lnTo>
                    <a:lnTo>
                      <a:pt x="1387" y="2031"/>
                    </a:lnTo>
                    <a:lnTo>
                      <a:pt x="1379" y="2014"/>
                    </a:lnTo>
                    <a:lnTo>
                      <a:pt x="1332" y="2028"/>
                    </a:lnTo>
                    <a:lnTo>
                      <a:pt x="1309" y="2076"/>
                    </a:lnTo>
                    <a:lnTo>
                      <a:pt x="1311" y="2130"/>
                    </a:lnTo>
                    <a:lnTo>
                      <a:pt x="1305" y="2182"/>
                    </a:lnTo>
                    <a:lnTo>
                      <a:pt x="1269" y="2189"/>
                    </a:lnTo>
                    <a:lnTo>
                      <a:pt x="1266" y="2206"/>
                    </a:lnTo>
                    <a:lnTo>
                      <a:pt x="1243" y="2224"/>
                    </a:lnTo>
                    <a:lnTo>
                      <a:pt x="1215" y="2220"/>
                    </a:lnTo>
                    <a:lnTo>
                      <a:pt x="1203" y="2201"/>
                    </a:lnTo>
                    <a:lnTo>
                      <a:pt x="1167" y="2201"/>
                    </a:lnTo>
                    <a:lnTo>
                      <a:pt x="1120" y="2217"/>
                    </a:lnTo>
                    <a:lnTo>
                      <a:pt x="1084" y="2243"/>
                    </a:lnTo>
                    <a:lnTo>
                      <a:pt x="1035" y="2267"/>
                    </a:lnTo>
                    <a:lnTo>
                      <a:pt x="1008" y="2246"/>
                    </a:lnTo>
                    <a:lnTo>
                      <a:pt x="990" y="2250"/>
                    </a:lnTo>
                    <a:lnTo>
                      <a:pt x="976" y="2239"/>
                    </a:lnTo>
                    <a:lnTo>
                      <a:pt x="982" y="2222"/>
                    </a:lnTo>
                    <a:lnTo>
                      <a:pt x="965" y="2219"/>
                    </a:lnTo>
                    <a:lnTo>
                      <a:pt x="950" y="2231"/>
                    </a:lnTo>
                    <a:lnTo>
                      <a:pt x="920" y="2239"/>
                    </a:lnTo>
                    <a:lnTo>
                      <a:pt x="904" y="2252"/>
                    </a:lnTo>
                    <a:lnTo>
                      <a:pt x="878" y="2252"/>
                    </a:lnTo>
                    <a:lnTo>
                      <a:pt x="884" y="2231"/>
                    </a:lnTo>
                    <a:lnTo>
                      <a:pt x="853" y="2229"/>
                    </a:lnTo>
                    <a:lnTo>
                      <a:pt x="844" y="2212"/>
                    </a:lnTo>
                    <a:lnTo>
                      <a:pt x="831" y="2206"/>
                    </a:lnTo>
                    <a:lnTo>
                      <a:pt x="834" y="2194"/>
                    </a:lnTo>
                    <a:lnTo>
                      <a:pt x="825" y="2194"/>
                    </a:lnTo>
                    <a:lnTo>
                      <a:pt x="829" y="2168"/>
                    </a:lnTo>
                    <a:lnTo>
                      <a:pt x="836" y="2167"/>
                    </a:lnTo>
                    <a:lnTo>
                      <a:pt x="836" y="2151"/>
                    </a:lnTo>
                    <a:lnTo>
                      <a:pt x="855" y="2149"/>
                    </a:lnTo>
                    <a:lnTo>
                      <a:pt x="857" y="2121"/>
                    </a:lnTo>
                    <a:lnTo>
                      <a:pt x="874" y="2121"/>
                    </a:lnTo>
                    <a:lnTo>
                      <a:pt x="876" y="2102"/>
                    </a:lnTo>
                    <a:lnTo>
                      <a:pt x="850" y="2095"/>
                    </a:lnTo>
                    <a:lnTo>
                      <a:pt x="850" y="2073"/>
                    </a:lnTo>
                    <a:lnTo>
                      <a:pt x="863" y="2059"/>
                    </a:lnTo>
                    <a:lnTo>
                      <a:pt x="863" y="2030"/>
                    </a:lnTo>
                    <a:lnTo>
                      <a:pt x="851" y="2038"/>
                    </a:lnTo>
                    <a:lnTo>
                      <a:pt x="823" y="2054"/>
                    </a:lnTo>
                    <a:lnTo>
                      <a:pt x="793" y="2066"/>
                    </a:lnTo>
                    <a:lnTo>
                      <a:pt x="782" y="2080"/>
                    </a:lnTo>
                    <a:lnTo>
                      <a:pt x="776" y="2102"/>
                    </a:lnTo>
                    <a:lnTo>
                      <a:pt x="774" y="2151"/>
                    </a:lnTo>
                    <a:lnTo>
                      <a:pt x="764" y="2161"/>
                    </a:lnTo>
                    <a:lnTo>
                      <a:pt x="770" y="2175"/>
                    </a:lnTo>
                    <a:lnTo>
                      <a:pt x="783" y="2175"/>
                    </a:lnTo>
                    <a:lnTo>
                      <a:pt x="783" y="2203"/>
                    </a:lnTo>
                    <a:lnTo>
                      <a:pt x="799" y="2231"/>
                    </a:lnTo>
                    <a:lnTo>
                      <a:pt x="791" y="2236"/>
                    </a:lnTo>
                    <a:lnTo>
                      <a:pt x="804" y="2255"/>
                    </a:lnTo>
                    <a:lnTo>
                      <a:pt x="821" y="2271"/>
                    </a:lnTo>
                    <a:lnTo>
                      <a:pt x="787" y="2269"/>
                    </a:lnTo>
                    <a:lnTo>
                      <a:pt x="785" y="2283"/>
                    </a:lnTo>
                    <a:lnTo>
                      <a:pt x="764" y="2291"/>
                    </a:lnTo>
                    <a:lnTo>
                      <a:pt x="757" y="2276"/>
                    </a:lnTo>
                    <a:lnTo>
                      <a:pt x="730" y="2283"/>
                    </a:lnTo>
                    <a:lnTo>
                      <a:pt x="730" y="2291"/>
                    </a:lnTo>
                    <a:lnTo>
                      <a:pt x="719" y="2298"/>
                    </a:lnTo>
                    <a:lnTo>
                      <a:pt x="704" y="2295"/>
                    </a:lnTo>
                    <a:lnTo>
                      <a:pt x="681" y="2307"/>
                    </a:lnTo>
                    <a:lnTo>
                      <a:pt x="672" y="2323"/>
                    </a:lnTo>
                    <a:lnTo>
                      <a:pt x="679" y="2337"/>
                    </a:lnTo>
                    <a:lnTo>
                      <a:pt x="664" y="2350"/>
                    </a:lnTo>
                    <a:lnTo>
                      <a:pt x="657" y="2350"/>
                    </a:lnTo>
                    <a:lnTo>
                      <a:pt x="660" y="2326"/>
                    </a:lnTo>
                    <a:lnTo>
                      <a:pt x="649" y="2323"/>
                    </a:lnTo>
                    <a:lnTo>
                      <a:pt x="638" y="2330"/>
                    </a:lnTo>
                    <a:lnTo>
                      <a:pt x="613" y="2373"/>
                    </a:lnTo>
                    <a:lnTo>
                      <a:pt x="621" y="2376"/>
                    </a:lnTo>
                    <a:lnTo>
                      <a:pt x="608" y="2395"/>
                    </a:lnTo>
                    <a:lnTo>
                      <a:pt x="589" y="2401"/>
                    </a:lnTo>
                    <a:lnTo>
                      <a:pt x="553" y="2428"/>
                    </a:lnTo>
                    <a:lnTo>
                      <a:pt x="498" y="2448"/>
                    </a:lnTo>
                    <a:lnTo>
                      <a:pt x="479" y="2505"/>
                    </a:lnTo>
                    <a:lnTo>
                      <a:pt x="443" y="2515"/>
                    </a:lnTo>
                    <a:lnTo>
                      <a:pt x="430" y="2534"/>
                    </a:lnTo>
                    <a:lnTo>
                      <a:pt x="403" y="2545"/>
                    </a:lnTo>
                    <a:lnTo>
                      <a:pt x="369" y="2541"/>
                    </a:lnTo>
                    <a:lnTo>
                      <a:pt x="362" y="2522"/>
                    </a:lnTo>
                    <a:lnTo>
                      <a:pt x="337" y="2520"/>
                    </a:lnTo>
                    <a:lnTo>
                      <a:pt x="348" y="2560"/>
                    </a:lnTo>
                    <a:lnTo>
                      <a:pt x="345" y="2581"/>
                    </a:lnTo>
                    <a:lnTo>
                      <a:pt x="311" y="2578"/>
                    </a:lnTo>
                    <a:lnTo>
                      <a:pt x="290" y="2586"/>
                    </a:lnTo>
                    <a:lnTo>
                      <a:pt x="278" y="2569"/>
                    </a:lnTo>
                    <a:lnTo>
                      <a:pt x="220" y="2576"/>
                    </a:lnTo>
                    <a:lnTo>
                      <a:pt x="220" y="2611"/>
                    </a:lnTo>
                    <a:lnTo>
                      <a:pt x="271" y="2626"/>
                    </a:lnTo>
                    <a:lnTo>
                      <a:pt x="299" y="2643"/>
                    </a:lnTo>
                    <a:lnTo>
                      <a:pt x="328" y="2659"/>
                    </a:lnTo>
                    <a:lnTo>
                      <a:pt x="335" y="2687"/>
                    </a:lnTo>
                    <a:lnTo>
                      <a:pt x="358" y="2722"/>
                    </a:lnTo>
                    <a:lnTo>
                      <a:pt x="379" y="2737"/>
                    </a:lnTo>
                    <a:lnTo>
                      <a:pt x="365" y="2867"/>
                    </a:lnTo>
                    <a:lnTo>
                      <a:pt x="356" y="2878"/>
                    </a:lnTo>
                    <a:lnTo>
                      <a:pt x="131" y="2859"/>
                    </a:lnTo>
                    <a:lnTo>
                      <a:pt x="91" y="2853"/>
                    </a:lnTo>
                    <a:lnTo>
                      <a:pt x="67" y="2859"/>
                    </a:lnTo>
                    <a:lnTo>
                      <a:pt x="57" y="2874"/>
                    </a:lnTo>
                    <a:lnTo>
                      <a:pt x="40" y="2874"/>
                    </a:lnTo>
                    <a:lnTo>
                      <a:pt x="21" y="2886"/>
                    </a:lnTo>
                    <a:lnTo>
                      <a:pt x="29" y="2921"/>
                    </a:lnTo>
                    <a:lnTo>
                      <a:pt x="29" y="2947"/>
                    </a:lnTo>
                    <a:lnTo>
                      <a:pt x="31" y="2964"/>
                    </a:lnTo>
                    <a:lnTo>
                      <a:pt x="23" y="3074"/>
                    </a:lnTo>
                    <a:lnTo>
                      <a:pt x="10" y="3081"/>
                    </a:lnTo>
                    <a:lnTo>
                      <a:pt x="0" y="3126"/>
                    </a:lnTo>
                    <a:lnTo>
                      <a:pt x="29" y="3146"/>
                    </a:lnTo>
                    <a:lnTo>
                      <a:pt x="27" y="3209"/>
                    </a:lnTo>
                    <a:lnTo>
                      <a:pt x="50" y="3205"/>
                    </a:lnTo>
                    <a:lnTo>
                      <a:pt x="76" y="3212"/>
                    </a:lnTo>
                    <a:lnTo>
                      <a:pt x="104" y="3204"/>
                    </a:lnTo>
                    <a:lnTo>
                      <a:pt x="131" y="3219"/>
                    </a:lnTo>
                    <a:lnTo>
                      <a:pt x="140" y="3244"/>
                    </a:lnTo>
                    <a:lnTo>
                      <a:pt x="163" y="3261"/>
                    </a:lnTo>
                    <a:lnTo>
                      <a:pt x="212" y="3226"/>
                    </a:lnTo>
                    <a:lnTo>
                      <a:pt x="322" y="3226"/>
                    </a:lnTo>
                    <a:lnTo>
                      <a:pt x="348" y="3198"/>
                    </a:lnTo>
                    <a:lnTo>
                      <a:pt x="392" y="3167"/>
                    </a:lnTo>
                    <a:lnTo>
                      <a:pt x="394" y="3148"/>
                    </a:lnTo>
                    <a:lnTo>
                      <a:pt x="435" y="3112"/>
                    </a:lnTo>
                    <a:lnTo>
                      <a:pt x="435" y="3103"/>
                    </a:lnTo>
                    <a:lnTo>
                      <a:pt x="415" y="3075"/>
                    </a:lnTo>
                    <a:lnTo>
                      <a:pt x="471" y="3006"/>
                    </a:lnTo>
                    <a:lnTo>
                      <a:pt x="488" y="2999"/>
                    </a:lnTo>
                    <a:lnTo>
                      <a:pt x="532" y="2985"/>
                    </a:lnTo>
                    <a:lnTo>
                      <a:pt x="551" y="2975"/>
                    </a:lnTo>
                    <a:lnTo>
                      <a:pt x="570" y="2944"/>
                    </a:lnTo>
                    <a:lnTo>
                      <a:pt x="564" y="2931"/>
                    </a:lnTo>
                    <a:lnTo>
                      <a:pt x="575" y="2923"/>
                    </a:lnTo>
                    <a:lnTo>
                      <a:pt x="566" y="2914"/>
                    </a:lnTo>
                    <a:lnTo>
                      <a:pt x="568" y="2883"/>
                    </a:lnTo>
                    <a:lnTo>
                      <a:pt x="596" y="2867"/>
                    </a:lnTo>
                    <a:lnTo>
                      <a:pt x="615" y="2860"/>
                    </a:lnTo>
                    <a:lnTo>
                      <a:pt x="636" y="2862"/>
                    </a:lnTo>
                    <a:lnTo>
                      <a:pt x="685" y="2883"/>
                    </a:lnTo>
                    <a:lnTo>
                      <a:pt x="721" y="2876"/>
                    </a:lnTo>
                    <a:lnTo>
                      <a:pt x="734" y="2860"/>
                    </a:lnTo>
                    <a:lnTo>
                      <a:pt x="770" y="2845"/>
                    </a:lnTo>
                    <a:lnTo>
                      <a:pt x="785" y="2839"/>
                    </a:lnTo>
                    <a:lnTo>
                      <a:pt x="814" y="2820"/>
                    </a:lnTo>
                    <a:lnTo>
                      <a:pt x="844" y="2826"/>
                    </a:lnTo>
                    <a:lnTo>
                      <a:pt x="872" y="2829"/>
                    </a:lnTo>
                    <a:lnTo>
                      <a:pt x="904" y="2862"/>
                    </a:lnTo>
                    <a:lnTo>
                      <a:pt x="916" y="2869"/>
                    </a:lnTo>
                    <a:lnTo>
                      <a:pt x="923" y="2891"/>
                    </a:lnTo>
                    <a:lnTo>
                      <a:pt x="944" y="2907"/>
                    </a:lnTo>
                    <a:lnTo>
                      <a:pt x="984" y="2957"/>
                    </a:lnTo>
                    <a:lnTo>
                      <a:pt x="997" y="2959"/>
                    </a:lnTo>
                    <a:lnTo>
                      <a:pt x="1022" y="2978"/>
                    </a:lnTo>
                    <a:lnTo>
                      <a:pt x="1061" y="2982"/>
                    </a:lnTo>
                    <a:lnTo>
                      <a:pt x="1078" y="2997"/>
                    </a:lnTo>
                    <a:lnTo>
                      <a:pt x="1084" y="3006"/>
                    </a:lnTo>
                    <a:lnTo>
                      <a:pt x="1095" y="3015"/>
                    </a:lnTo>
                    <a:lnTo>
                      <a:pt x="1103" y="3009"/>
                    </a:lnTo>
                    <a:lnTo>
                      <a:pt x="1111" y="3029"/>
                    </a:lnTo>
                    <a:lnTo>
                      <a:pt x="1147" y="3046"/>
                    </a:lnTo>
                    <a:lnTo>
                      <a:pt x="1164" y="3075"/>
                    </a:lnTo>
                    <a:lnTo>
                      <a:pt x="1164" y="3113"/>
                    </a:lnTo>
                    <a:lnTo>
                      <a:pt x="1154" y="3155"/>
                    </a:lnTo>
                    <a:lnTo>
                      <a:pt x="1169" y="3159"/>
                    </a:lnTo>
                    <a:lnTo>
                      <a:pt x="1194" y="3133"/>
                    </a:lnTo>
                    <a:lnTo>
                      <a:pt x="1196" y="3110"/>
                    </a:lnTo>
                    <a:lnTo>
                      <a:pt x="1205" y="3101"/>
                    </a:lnTo>
                    <a:lnTo>
                      <a:pt x="1218" y="3094"/>
                    </a:lnTo>
                    <a:lnTo>
                      <a:pt x="1213" y="3074"/>
                    </a:lnTo>
                    <a:lnTo>
                      <a:pt x="1190" y="3060"/>
                    </a:lnTo>
                    <a:lnTo>
                      <a:pt x="1207" y="3020"/>
                    </a:lnTo>
                    <a:lnTo>
                      <a:pt x="1230" y="3027"/>
                    </a:lnTo>
                    <a:lnTo>
                      <a:pt x="1251" y="3046"/>
                    </a:lnTo>
                    <a:lnTo>
                      <a:pt x="1260" y="3029"/>
                    </a:lnTo>
                    <a:lnTo>
                      <a:pt x="1215" y="2989"/>
                    </a:lnTo>
                    <a:lnTo>
                      <a:pt x="1158" y="2961"/>
                    </a:lnTo>
                    <a:lnTo>
                      <a:pt x="1165" y="2956"/>
                    </a:lnTo>
                    <a:lnTo>
                      <a:pt x="1160" y="2947"/>
                    </a:lnTo>
                    <a:lnTo>
                      <a:pt x="1109" y="2938"/>
                    </a:lnTo>
                    <a:lnTo>
                      <a:pt x="1067" y="2898"/>
                    </a:lnTo>
                    <a:lnTo>
                      <a:pt x="1039" y="2853"/>
                    </a:lnTo>
                    <a:lnTo>
                      <a:pt x="984" y="2817"/>
                    </a:lnTo>
                    <a:lnTo>
                      <a:pt x="978" y="2789"/>
                    </a:lnTo>
                    <a:lnTo>
                      <a:pt x="982" y="2779"/>
                    </a:lnTo>
                    <a:lnTo>
                      <a:pt x="973" y="2770"/>
                    </a:lnTo>
                    <a:lnTo>
                      <a:pt x="973" y="2758"/>
                    </a:lnTo>
                    <a:lnTo>
                      <a:pt x="990" y="2746"/>
                    </a:lnTo>
                    <a:lnTo>
                      <a:pt x="1025" y="2739"/>
                    </a:lnTo>
                    <a:lnTo>
                      <a:pt x="1033" y="2749"/>
                    </a:lnTo>
                    <a:lnTo>
                      <a:pt x="1022" y="2758"/>
                    </a:lnTo>
                    <a:lnTo>
                      <a:pt x="1033" y="2777"/>
                    </a:lnTo>
                    <a:lnTo>
                      <a:pt x="1054" y="2786"/>
                    </a:lnTo>
                    <a:lnTo>
                      <a:pt x="1067" y="2758"/>
                    </a:lnTo>
                    <a:lnTo>
                      <a:pt x="1094" y="2786"/>
                    </a:lnTo>
                    <a:lnTo>
                      <a:pt x="1109" y="2813"/>
                    </a:lnTo>
                    <a:lnTo>
                      <a:pt x="1164" y="2853"/>
                    </a:lnTo>
                    <a:lnTo>
                      <a:pt x="1181" y="2853"/>
                    </a:lnTo>
                    <a:lnTo>
                      <a:pt x="1213" y="2874"/>
                    </a:lnTo>
                    <a:lnTo>
                      <a:pt x="1237" y="2886"/>
                    </a:lnTo>
                    <a:lnTo>
                      <a:pt x="1249" y="2886"/>
                    </a:lnTo>
                    <a:lnTo>
                      <a:pt x="1245" y="2893"/>
                    </a:lnTo>
                    <a:lnTo>
                      <a:pt x="1296" y="2944"/>
                    </a:lnTo>
                    <a:lnTo>
                      <a:pt x="1300" y="2945"/>
                    </a:lnTo>
                    <a:lnTo>
                      <a:pt x="1303" y="2963"/>
                    </a:lnTo>
                    <a:lnTo>
                      <a:pt x="1305" y="2999"/>
                    </a:lnTo>
                    <a:lnTo>
                      <a:pt x="1338" y="3049"/>
                    </a:lnTo>
                    <a:lnTo>
                      <a:pt x="1338" y="3074"/>
                    </a:lnTo>
                    <a:lnTo>
                      <a:pt x="1370" y="3096"/>
                    </a:lnTo>
                    <a:lnTo>
                      <a:pt x="1406" y="3141"/>
                    </a:lnTo>
                    <a:lnTo>
                      <a:pt x="1423" y="3134"/>
                    </a:lnTo>
                    <a:lnTo>
                      <a:pt x="1447" y="3138"/>
                    </a:lnTo>
                    <a:lnTo>
                      <a:pt x="1472" y="3145"/>
                    </a:lnTo>
                    <a:lnTo>
                      <a:pt x="1474" y="3155"/>
                    </a:lnTo>
                    <a:lnTo>
                      <a:pt x="1453" y="3146"/>
                    </a:lnTo>
                    <a:lnTo>
                      <a:pt x="1428" y="3146"/>
                    </a:lnTo>
                    <a:lnTo>
                      <a:pt x="1411" y="3150"/>
                    </a:lnTo>
                    <a:lnTo>
                      <a:pt x="1404" y="3160"/>
                    </a:lnTo>
                    <a:lnTo>
                      <a:pt x="1421" y="3174"/>
                    </a:lnTo>
                    <a:lnTo>
                      <a:pt x="1423" y="3185"/>
                    </a:lnTo>
                    <a:lnTo>
                      <a:pt x="1426" y="3198"/>
                    </a:lnTo>
                    <a:lnTo>
                      <a:pt x="1440" y="3205"/>
                    </a:lnTo>
                    <a:lnTo>
                      <a:pt x="1436" y="3190"/>
                    </a:lnTo>
                    <a:lnTo>
                      <a:pt x="1445" y="3190"/>
                    </a:lnTo>
                    <a:lnTo>
                      <a:pt x="1459" y="3197"/>
                    </a:lnTo>
                    <a:lnTo>
                      <a:pt x="1460" y="3216"/>
                    </a:lnTo>
                    <a:lnTo>
                      <a:pt x="1464" y="3216"/>
                    </a:lnTo>
                    <a:lnTo>
                      <a:pt x="1468" y="3198"/>
                    </a:lnTo>
                    <a:lnTo>
                      <a:pt x="1479" y="3197"/>
                    </a:lnTo>
                    <a:lnTo>
                      <a:pt x="1498" y="3212"/>
                    </a:lnTo>
                    <a:lnTo>
                      <a:pt x="1493" y="3190"/>
                    </a:lnTo>
                    <a:lnTo>
                      <a:pt x="1485" y="3169"/>
                    </a:lnTo>
                    <a:lnTo>
                      <a:pt x="1483" y="3164"/>
                    </a:lnTo>
                    <a:lnTo>
                      <a:pt x="1493" y="3162"/>
                    </a:lnTo>
                    <a:lnTo>
                      <a:pt x="1500" y="3167"/>
                    </a:lnTo>
                    <a:lnTo>
                      <a:pt x="1513" y="3162"/>
                    </a:lnTo>
                    <a:lnTo>
                      <a:pt x="1491" y="3145"/>
                    </a:lnTo>
                    <a:lnTo>
                      <a:pt x="1517" y="3131"/>
                    </a:lnTo>
                    <a:lnTo>
                      <a:pt x="1532" y="3146"/>
                    </a:lnTo>
                    <a:lnTo>
                      <a:pt x="1540" y="3119"/>
                    </a:lnTo>
                    <a:lnTo>
                      <a:pt x="1485" y="3084"/>
                    </a:lnTo>
                    <a:lnTo>
                      <a:pt x="1491" y="3077"/>
                    </a:lnTo>
                    <a:lnTo>
                      <a:pt x="1485" y="3063"/>
                    </a:lnTo>
                    <a:lnTo>
                      <a:pt x="1491" y="3060"/>
                    </a:lnTo>
                    <a:lnTo>
                      <a:pt x="1498" y="3067"/>
                    </a:lnTo>
                    <a:lnTo>
                      <a:pt x="1506" y="3060"/>
                    </a:lnTo>
                    <a:lnTo>
                      <a:pt x="1487" y="3049"/>
                    </a:lnTo>
                    <a:lnTo>
                      <a:pt x="1476" y="3011"/>
                    </a:lnTo>
                    <a:lnTo>
                      <a:pt x="1489" y="2999"/>
                    </a:lnTo>
                    <a:lnTo>
                      <a:pt x="1496" y="3020"/>
                    </a:lnTo>
                    <a:lnTo>
                      <a:pt x="1517" y="3020"/>
                    </a:lnTo>
                    <a:lnTo>
                      <a:pt x="1529" y="3009"/>
                    </a:lnTo>
                    <a:lnTo>
                      <a:pt x="1534" y="3006"/>
                    </a:lnTo>
                    <a:lnTo>
                      <a:pt x="1532" y="2990"/>
                    </a:lnTo>
                    <a:lnTo>
                      <a:pt x="1578" y="2976"/>
                    </a:lnTo>
                    <a:lnTo>
                      <a:pt x="1614" y="2982"/>
                    </a:lnTo>
                    <a:lnTo>
                      <a:pt x="1617" y="2990"/>
                    </a:lnTo>
                    <a:lnTo>
                      <a:pt x="1636" y="2996"/>
                    </a:lnTo>
                    <a:lnTo>
                      <a:pt x="1682" y="2990"/>
                    </a:lnTo>
                    <a:lnTo>
                      <a:pt x="1686" y="2996"/>
                    </a:lnTo>
                    <a:lnTo>
                      <a:pt x="1665" y="3004"/>
                    </a:lnTo>
                    <a:lnTo>
                      <a:pt x="1646" y="3034"/>
                    </a:lnTo>
                    <a:lnTo>
                      <a:pt x="1704" y="2987"/>
                    </a:lnTo>
                    <a:lnTo>
                      <a:pt x="1744" y="2982"/>
                    </a:lnTo>
                    <a:lnTo>
                      <a:pt x="1748" y="2966"/>
                    </a:lnTo>
                    <a:lnTo>
                      <a:pt x="1699" y="2938"/>
                    </a:lnTo>
                    <a:lnTo>
                      <a:pt x="1682" y="2891"/>
                    </a:lnTo>
                    <a:lnTo>
                      <a:pt x="1684" y="2874"/>
                    </a:lnTo>
                    <a:lnTo>
                      <a:pt x="1699" y="2833"/>
                    </a:lnTo>
                    <a:lnTo>
                      <a:pt x="1712" y="2824"/>
                    </a:lnTo>
                    <a:lnTo>
                      <a:pt x="1733" y="2768"/>
                    </a:lnTo>
                    <a:lnTo>
                      <a:pt x="1752" y="2761"/>
                    </a:lnTo>
                    <a:lnTo>
                      <a:pt x="1757" y="2723"/>
                    </a:lnTo>
                    <a:lnTo>
                      <a:pt x="1816" y="2664"/>
                    </a:lnTo>
                    <a:lnTo>
                      <a:pt x="1837" y="2670"/>
                    </a:lnTo>
                    <a:lnTo>
                      <a:pt x="1842" y="2682"/>
                    </a:lnTo>
                    <a:lnTo>
                      <a:pt x="1873" y="2694"/>
                    </a:lnTo>
                    <a:lnTo>
                      <a:pt x="1918" y="2696"/>
                    </a:lnTo>
                    <a:lnTo>
                      <a:pt x="1922" y="2709"/>
                    </a:lnTo>
                    <a:lnTo>
                      <a:pt x="1894" y="2723"/>
                    </a:lnTo>
                    <a:lnTo>
                      <a:pt x="1918" y="2734"/>
                    </a:lnTo>
                    <a:lnTo>
                      <a:pt x="1935" y="2749"/>
                    </a:lnTo>
                    <a:lnTo>
                      <a:pt x="1935" y="2774"/>
                    </a:lnTo>
                    <a:lnTo>
                      <a:pt x="1958" y="2777"/>
                    </a:lnTo>
                    <a:lnTo>
                      <a:pt x="1979" y="2763"/>
                    </a:lnTo>
                    <a:lnTo>
                      <a:pt x="2026" y="2754"/>
                    </a:lnTo>
                    <a:lnTo>
                      <a:pt x="2068" y="2744"/>
                    </a:lnTo>
                    <a:lnTo>
                      <a:pt x="2073" y="2732"/>
                    </a:lnTo>
                    <a:lnTo>
                      <a:pt x="2035" y="2727"/>
                    </a:lnTo>
                    <a:lnTo>
                      <a:pt x="2026" y="2734"/>
                    </a:lnTo>
                    <a:lnTo>
                      <a:pt x="2007" y="2734"/>
                    </a:lnTo>
                    <a:lnTo>
                      <a:pt x="1960" y="2702"/>
                    </a:lnTo>
                    <a:lnTo>
                      <a:pt x="1952" y="2689"/>
                    </a:lnTo>
                    <a:lnTo>
                      <a:pt x="1996" y="2673"/>
                    </a:lnTo>
                    <a:lnTo>
                      <a:pt x="2041" y="2659"/>
                    </a:lnTo>
                    <a:lnTo>
                      <a:pt x="2047" y="2649"/>
                    </a:lnTo>
                    <a:lnTo>
                      <a:pt x="2071" y="2637"/>
                    </a:lnTo>
                    <a:lnTo>
                      <a:pt x="2083" y="2637"/>
                    </a:lnTo>
                    <a:lnTo>
                      <a:pt x="2115" y="2628"/>
                    </a:lnTo>
                    <a:lnTo>
                      <a:pt x="2156" y="2628"/>
                    </a:lnTo>
                    <a:lnTo>
                      <a:pt x="2156" y="2631"/>
                    </a:lnTo>
                    <a:lnTo>
                      <a:pt x="2155" y="2637"/>
                    </a:lnTo>
                    <a:lnTo>
                      <a:pt x="2115" y="2654"/>
                    </a:lnTo>
                    <a:lnTo>
                      <a:pt x="2122" y="2670"/>
                    </a:lnTo>
                    <a:lnTo>
                      <a:pt x="2143" y="2676"/>
                    </a:lnTo>
                    <a:lnTo>
                      <a:pt x="2134" y="2678"/>
                    </a:lnTo>
                    <a:lnTo>
                      <a:pt x="2113" y="2722"/>
                    </a:lnTo>
                    <a:lnTo>
                      <a:pt x="2083" y="2728"/>
                    </a:lnTo>
                    <a:lnTo>
                      <a:pt x="2083" y="2742"/>
                    </a:lnTo>
                    <a:lnTo>
                      <a:pt x="2102" y="2746"/>
                    </a:lnTo>
                    <a:lnTo>
                      <a:pt x="2145" y="2770"/>
                    </a:lnTo>
                    <a:lnTo>
                      <a:pt x="2187" y="2800"/>
                    </a:lnTo>
                    <a:lnTo>
                      <a:pt x="2226" y="2829"/>
                    </a:lnTo>
                    <a:lnTo>
                      <a:pt x="2242" y="2852"/>
                    </a:lnTo>
                    <a:lnTo>
                      <a:pt x="2272" y="2862"/>
                    </a:lnTo>
                    <a:lnTo>
                      <a:pt x="2306" y="2891"/>
                    </a:lnTo>
                    <a:lnTo>
                      <a:pt x="2308" y="2931"/>
                    </a:lnTo>
                    <a:lnTo>
                      <a:pt x="2255" y="2970"/>
                    </a:lnTo>
                    <a:lnTo>
                      <a:pt x="2209" y="2963"/>
                    </a:lnTo>
                    <a:lnTo>
                      <a:pt x="2175" y="2973"/>
                    </a:lnTo>
                    <a:lnTo>
                      <a:pt x="2066" y="2944"/>
                    </a:lnTo>
                    <a:lnTo>
                      <a:pt x="2060" y="2926"/>
                    </a:lnTo>
                    <a:lnTo>
                      <a:pt x="2035" y="2928"/>
                    </a:lnTo>
                    <a:lnTo>
                      <a:pt x="2020" y="2921"/>
                    </a:lnTo>
                    <a:lnTo>
                      <a:pt x="2001" y="2921"/>
                    </a:lnTo>
                    <a:lnTo>
                      <a:pt x="1994" y="2928"/>
                    </a:lnTo>
                    <a:lnTo>
                      <a:pt x="1928" y="2931"/>
                    </a:lnTo>
                    <a:lnTo>
                      <a:pt x="1865" y="2949"/>
                    </a:lnTo>
                    <a:lnTo>
                      <a:pt x="1854" y="2966"/>
                    </a:lnTo>
                    <a:lnTo>
                      <a:pt x="1829" y="2973"/>
                    </a:lnTo>
                    <a:lnTo>
                      <a:pt x="1807" y="2970"/>
                    </a:lnTo>
                    <a:lnTo>
                      <a:pt x="1784" y="2970"/>
                    </a:lnTo>
                    <a:lnTo>
                      <a:pt x="1752" y="2966"/>
                    </a:lnTo>
                    <a:lnTo>
                      <a:pt x="1750" y="2982"/>
                    </a:lnTo>
                    <a:lnTo>
                      <a:pt x="1776" y="2987"/>
                    </a:lnTo>
                    <a:lnTo>
                      <a:pt x="1754" y="2992"/>
                    </a:lnTo>
                    <a:lnTo>
                      <a:pt x="1744" y="3004"/>
                    </a:lnTo>
                    <a:lnTo>
                      <a:pt x="1706" y="3015"/>
                    </a:lnTo>
                    <a:lnTo>
                      <a:pt x="1693" y="3016"/>
                    </a:lnTo>
                    <a:lnTo>
                      <a:pt x="1686" y="3006"/>
                    </a:lnTo>
                    <a:lnTo>
                      <a:pt x="1674" y="3016"/>
                    </a:lnTo>
                    <a:lnTo>
                      <a:pt x="1646" y="3039"/>
                    </a:lnTo>
                    <a:lnTo>
                      <a:pt x="1644" y="3060"/>
                    </a:lnTo>
                    <a:lnTo>
                      <a:pt x="1678" y="3051"/>
                    </a:lnTo>
                    <a:lnTo>
                      <a:pt x="1680" y="3060"/>
                    </a:lnTo>
                    <a:lnTo>
                      <a:pt x="1668" y="3070"/>
                    </a:lnTo>
                    <a:lnTo>
                      <a:pt x="1670" y="3079"/>
                    </a:lnTo>
                    <a:lnTo>
                      <a:pt x="1687" y="3101"/>
                    </a:lnTo>
                    <a:lnTo>
                      <a:pt x="1686" y="3117"/>
                    </a:lnTo>
                    <a:lnTo>
                      <a:pt x="1670" y="3117"/>
                    </a:lnTo>
                    <a:lnTo>
                      <a:pt x="1663" y="3108"/>
                    </a:lnTo>
                    <a:lnTo>
                      <a:pt x="1655" y="3112"/>
                    </a:lnTo>
                    <a:lnTo>
                      <a:pt x="1659" y="3129"/>
                    </a:lnTo>
                    <a:lnTo>
                      <a:pt x="1687" y="3134"/>
                    </a:lnTo>
                    <a:lnTo>
                      <a:pt x="1701" y="3148"/>
                    </a:lnTo>
                    <a:lnTo>
                      <a:pt x="1693" y="3164"/>
                    </a:lnTo>
                    <a:lnTo>
                      <a:pt x="1706" y="3178"/>
                    </a:lnTo>
                    <a:lnTo>
                      <a:pt x="1703" y="3198"/>
                    </a:lnTo>
                    <a:lnTo>
                      <a:pt x="1742" y="3202"/>
                    </a:lnTo>
                    <a:lnTo>
                      <a:pt x="1721" y="3216"/>
                    </a:lnTo>
                    <a:lnTo>
                      <a:pt x="1737" y="3219"/>
                    </a:lnTo>
                    <a:lnTo>
                      <a:pt x="1754" y="3218"/>
                    </a:lnTo>
                    <a:lnTo>
                      <a:pt x="1761" y="3207"/>
                    </a:lnTo>
                    <a:lnTo>
                      <a:pt x="1784" y="3214"/>
                    </a:lnTo>
                    <a:lnTo>
                      <a:pt x="1795" y="3230"/>
                    </a:lnTo>
                    <a:lnTo>
                      <a:pt x="1818" y="3240"/>
                    </a:lnTo>
                    <a:lnTo>
                      <a:pt x="1859" y="3242"/>
                    </a:lnTo>
                    <a:lnTo>
                      <a:pt x="1867" y="3214"/>
                    </a:lnTo>
                    <a:lnTo>
                      <a:pt x="1899" y="3219"/>
                    </a:lnTo>
                    <a:lnTo>
                      <a:pt x="1914" y="3230"/>
                    </a:lnTo>
                    <a:lnTo>
                      <a:pt x="1973" y="3231"/>
                    </a:lnTo>
                    <a:lnTo>
                      <a:pt x="2001" y="3224"/>
                    </a:lnTo>
                    <a:lnTo>
                      <a:pt x="2026" y="3204"/>
                    </a:lnTo>
                    <a:lnTo>
                      <a:pt x="2056" y="3205"/>
                    </a:lnTo>
                    <a:lnTo>
                      <a:pt x="2075" y="3193"/>
                    </a:lnTo>
                    <a:lnTo>
                      <a:pt x="2090" y="3197"/>
                    </a:lnTo>
                    <a:lnTo>
                      <a:pt x="2081" y="3219"/>
                    </a:lnTo>
                    <a:lnTo>
                      <a:pt x="2090" y="3230"/>
                    </a:lnTo>
                    <a:lnTo>
                      <a:pt x="2085" y="3270"/>
                    </a:lnTo>
                    <a:lnTo>
                      <a:pt x="2100" y="3306"/>
                    </a:lnTo>
                    <a:lnTo>
                      <a:pt x="2085" y="3368"/>
                    </a:lnTo>
                    <a:lnTo>
                      <a:pt x="2068" y="3382"/>
                    </a:lnTo>
                    <a:lnTo>
                      <a:pt x="2045" y="3427"/>
                    </a:lnTo>
                    <a:lnTo>
                      <a:pt x="2045" y="3455"/>
                    </a:lnTo>
                    <a:lnTo>
                      <a:pt x="2032" y="3476"/>
                    </a:lnTo>
                    <a:lnTo>
                      <a:pt x="2007" y="3575"/>
                    </a:lnTo>
                    <a:lnTo>
                      <a:pt x="4312" y="3575"/>
                    </a:lnTo>
                    <a:lnTo>
                      <a:pt x="4312" y="294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6" name="Freeform 251"/>
              <p:cNvSpPr>
                <a:spLocks/>
              </p:cNvSpPr>
              <p:nvPr/>
            </p:nvSpPr>
            <p:spPr bwMode="auto">
              <a:xfrm>
                <a:off x="2179" y="2701"/>
                <a:ext cx="56" cy="60"/>
              </a:xfrm>
              <a:custGeom>
                <a:avLst/>
                <a:gdLst>
                  <a:gd name="T0" fmla="*/ 56 w 56"/>
                  <a:gd name="T1" fmla="*/ 32 h 62"/>
                  <a:gd name="T2" fmla="*/ 36 w 56"/>
                  <a:gd name="T3" fmla="*/ 23 h 62"/>
                  <a:gd name="T4" fmla="*/ 3 w 56"/>
                  <a:gd name="T5" fmla="*/ 0 h 62"/>
                  <a:gd name="T6" fmla="*/ 0 w 56"/>
                  <a:gd name="T7" fmla="*/ 21 h 62"/>
                  <a:gd name="T8" fmla="*/ 0 w 56"/>
                  <a:gd name="T9" fmla="*/ 28 h 62"/>
                  <a:gd name="T10" fmla="*/ 24 w 56"/>
                  <a:gd name="T11" fmla="*/ 53 h 62"/>
                  <a:gd name="T12" fmla="*/ 55 w 56"/>
                  <a:gd name="T13" fmla="*/ 60 h 62"/>
                  <a:gd name="T14" fmla="*/ 51 w 56"/>
                  <a:gd name="T15" fmla="*/ 48 h 62"/>
                  <a:gd name="T16" fmla="*/ 56 w 56"/>
                  <a:gd name="T17" fmla="*/ 32 h 6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6" h="62">
                    <a:moveTo>
                      <a:pt x="56" y="33"/>
                    </a:moveTo>
                    <a:lnTo>
                      <a:pt x="36" y="24"/>
                    </a:lnTo>
                    <a:lnTo>
                      <a:pt x="3" y="0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24" y="55"/>
                    </a:lnTo>
                    <a:lnTo>
                      <a:pt x="55" y="62"/>
                    </a:lnTo>
                    <a:lnTo>
                      <a:pt x="51" y="50"/>
                    </a:lnTo>
                    <a:lnTo>
                      <a:pt x="56" y="33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7" name="Freeform 252"/>
              <p:cNvSpPr>
                <a:spLocks/>
              </p:cNvSpPr>
              <p:nvPr/>
            </p:nvSpPr>
            <p:spPr bwMode="auto">
              <a:xfrm>
                <a:off x="1836" y="2519"/>
                <a:ext cx="118" cy="139"/>
              </a:xfrm>
              <a:custGeom>
                <a:avLst/>
                <a:gdLst>
                  <a:gd name="T0" fmla="*/ 114 w 118"/>
                  <a:gd name="T1" fmla="*/ 78 h 144"/>
                  <a:gd name="T2" fmla="*/ 91 w 118"/>
                  <a:gd name="T3" fmla="*/ 57 h 144"/>
                  <a:gd name="T4" fmla="*/ 84 w 118"/>
                  <a:gd name="T5" fmla="*/ 30 h 144"/>
                  <a:gd name="T6" fmla="*/ 67 w 118"/>
                  <a:gd name="T7" fmla="*/ 27 h 144"/>
                  <a:gd name="T8" fmla="*/ 55 w 118"/>
                  <a:gd name="T9" fmla="*/ 27 h 144"/>
                  <a:gd name="T10" fmla="*/ 40 w 118"/>
                  <a:gd name="T11" fmla="*/ 0 h 144"/>
                  <a:gd name="T12" fmla="*/ 34 w 118"/>
                  <a:gd name="T13" fmla="*/ 0 h 144"/>
                  <a:gd name="T14" fmla="*/ 23 w 118"/>
                  <a:gd name="T15" fmla="*/ 28 h 144"/>
                  <a:gd name="T16" fmla="*/ 14 w 118"/>
                  <a:gd name="T17" fmla="*/ 28 h 144"/>
                  <a:gd name="T18" fmla="*/ 0 w 118"/>
                  <a:gd name="T19" fmla="*/ 57 h 144"/>
                  <a:gd name="T20" fmla="*/ 23 w 118"/>
                  <a:gd name="T21" fmla="*/ 77 h 144"/>
                  <a:gd name="T22" fmla="*/ 46 w 118"/>
                  <a:gd name="T23" fmla="*/ 115 h 144"/>
                  <a:gd name="T24" fmla="*/ 61 w 118"/>
                  <a:gd name="T25" fmla="*/ 134 h 144"/>
                  <a:gd name="T26" fmla="*/ 63 w 118"/>
                  <a:gd name="T27" fmla="*/ 139 h 144"/>
                  <a:gd name="T28" fmla="*/ 74 w 118"/>
                  <a:gd name="T29" fmla="*/ 125 h 144"/>
                  <a:gd name="T30" fmla="*/ 91 w 118"/>
                  <a:gd name="T31" fmla="*/ 124 h 144"/>
                  <a:gd name="T32" fmla="*/ 102 w 118"/>
                  <a:gd name="T33" fmla="*/ 114 h 144"/>
                  <a:gd name="T34" fmla="*/ 118 w 118"/>
                  <a:gd name="T35" fmla="*/ 112 h 144"/>
                  <a:gd name="T36" fmla="*/ 116 w 118"/>
                  <a:gd name="T37" fmla="*/ 78 h 144"/>
                  <a:gd name="T38" fmla="*/ 114 w 118"/>
                  <a:gd name="T39" fmla="*/ 78 h 14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8" h="144">
                    <a:moveTo>
                      <a:pt x="114" y="81"/>
                    </a:moveTo>
                    <a:lnTo>
                      <a:pt x="91" y="59"/>
                    </a:lnTo>
                    <a:lnTo>
                      <a:pt x="84" y="31"/>
                    </a:lnTo>
                    <a:lnTo>
                      <a:pt x="67" y="28"/>
                    </a:lnTo>
                    <a:lnTo>
                      <a:pt x="55" y="28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3" y="29"/>
                    </a:lnTo>
                    <a:lnTo>
                      <a:pt x="14" y="29"/>
                    </a:lnTo>
                    <a:lnTo>
                      <a:pt x="0" y="59"/>
                    </a:lnTo>
                    <a:lnTo>
                      <a:pt x="23" y="80"/>
                    </a:lnTo>
                    <a:lnTo>
                      <a:pt x="46" y="119"/>
                    </a:lnTo>
                    <a:lnTo>
                      <a:pt x="61" y="139"/>
                    </a:lnTo>
                    <a:lnTo>
                      <a:pt x="63" y="144"/>
                    </a:lnTo>
                    <a:lnTo>
                      <a:pt x="74" y="130"/>
                    </a:lnTo>
                    <a:lnTo>
                      <a:pt x="91" y="128"/>
                    </a:lnTo>
                    <a:lnTo>
                      <a:pt x="102" y="118"/>
                    </a:lnTo>
                    <a:lnTo>
                      <a:pt x="118" y="116"/>
                    </a:lnTo>
                    <a:lnTo>
                      <a:pt x="116" y="81"/>
                    </a:lnTo>
                    <a:lnTo>
                      <a:pt x="114" y="81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8" name="Freeform 253"/>
              <p:cNvSpPr>
                <a:spLocks/>
              </p:cNvSpPr>
              <p:nvPr/>
            </p:nvSpPr>
            <p:spPr bwMode="auto">
              <a:xfrm>
                <a:off x="1976" y="2364"/>
                <a:ext cx="106" cy="220"/>
              </a:xfrm>
              <a:custGeom>
                <a:avLst/>
                <a:gdLst>
                  <a:gd name="T0" fmla="*/ 46 w 106"/>
                  <a:gd name="T1" fmla="*/ 27 h 227"/>
                  <a:gd name="T2" fmla="*/ 36 w 106"/>
                  <a:gd name="T3" fmla="*/ 43 h 227"/>
                  <a:gd name="T4" fmla="*/ 42 w 106"/>
                  <a:gd name="T5" fmla="*/ 47 h 227"/>
                  <a:gd name="T6" fmla="*/ 42 w 106"/>
                  <a:gd name="T7" fmla="*/ 71 h 227"/>
                  <a:gd name="T8" fmla="*/ 65 w 106"/>
                  <a:gd name="T9" fmla="*/ 86 h 227"/>
                  <a:gd name="T10" fmla="*/ 82 w 106"/>
                  <a:gd name="T11" fmla="*/ 110 h 227"/>
                  <a:gd name="T12" fmla="*/ 89 w 106"/>
                  <a:gd name="T13" fmla="*/ 146 h 227"/>
                  <a:gd name="T14" fmla="*/ 104 w 106"/>
                  <a:gd name="T15" fmla="*/ 162 h 227"/>
                  <a:gd name="T16" fmla="*/ 106 w 106"/>
                  <a:gd name="T17" fmla="*/ 202 h 227"/>
                  <a:gd name="T18" fmla="*/ 95 w 106"/>
                  <a:gd name="T19" fmla="*/ 205 h 227"/>
                  <a:gd name="T20" fmla="*/ 93 w 106"/>
                  <a:gd name="T21" fmla="*/ 220 h 227"/>
                  <a:gd name="T22" fmla="*/ 84 w 106"/>
                  <a:gd name="T23" fmla="*/ 220 h 227"/>
                  <a:gd name="T24" fmla="*/ 53 w 106"/>
                  <a:gd name="T25" fmla="*/ 201 h 227"/>
                  <a:gd name="T26" fmla="*/ 51 w 106"/>
                  <a:gd name="T27" fmla="*/ 195 h 227"/>
                  <a:gd name="T28" fmla="*/ 74 w 106"/>
                  <a:gd name="T29" fmla="*/ 192 h 227"/>
                  <a:gd name="T30" fmla="*/ 74 w 106"/>
                  <a:gd name="T31" fmla="*/ 185 h 227"/>
                  <a:gd name="T32" fmla="*/ 57 w 106"/>
                  <a:gd name="T33" fmla="*/ 163 h 227"/>
                  <a:gd name="T34" fmla="*/ 44 w 106"/>
                  <a:gd name="T35" fmla="*/ 163 h 227"/>
                  <a:gd name="T36" fmla="*/ 23 w 106"/>
                  <a:gd name="T37" fmla="*/ 140 h 227"/>
                  <a:gd name="T38" fmla="*/ 19 w 106"/>
                  <a:gd name="T39" fmla="*/ 110 h 227"/>
                  <a:gd name="T40" fmla="*/ 29 w 106"/>
                  <a:gd name="T41" fmla="*/ 110 h 227"/>
                  <a:gd name="T42" fmla="*/ 51 w 106"/>
                  <a:gd name="T43" fmla="*/ 130 h 227"/>
                  <a:gd name="T44" fmla="*/ 68 w 106"/>
                  <a:gd name="T45" fmla="*/ 118 h 227"/>
                  <a:gd name="T46" fmla="*/ 42 w 106"/>
                  <a:gd name="T47" fmla="*/ 93 h 227"/>
                  <a:gd name="T48" fmla="*/ 25 w 106"/>
                  <a:gd name="T49" fmla="*/ 93 h 227"/>
                  <a:gd name="T50" fmla="*/ 19 w 106"/>
                  <a:gd name="T51" fmla="*/ 78 h 227"/>
                  <a:gd name="T52" fmla="*/ 8 w 106"/>
                  <a:gd name="T53" fmla="*/ 64 h 227"/>
                  <a:gd name="T54" fmla="*/ 8 w 106"/>
                  <a:gd name="T55" fmla="*/ 59 h 227"/>
                  <a:gd name="T56" fmla="*/ 12 w 106"/>
                  <a:gd name="T57" fmla="*/ 57 h 227"/>
                  <a:gd name="T58" fmla="*/ 23 w 106"/>
                  <a:gd name="T59" fmla="*/ 61 h 227"/>
                  <a:gd name="T60" fmla="*/ 32 w 106"/>
                  <a:gd name="T61" fmla="*/ 59 h 227"/>
                  <a:gd name="T62" fmla="*/ 32 w 106"/>
                  <a:gd name="T63" fmla="*/ 41 h 227"/>
                  <a:gd name="T64" fmla="*/ 0 w 106"/>
                  <a:gd name="T65" fmla="*/ 14 h 227"/>
                  <a:gd name="T66" fmla="*/ 4 w 106"/>
                  <a:gd name="T67" fmla="*/ 0 h 227"/>
                  <a:gd name="T68" fmla="*/ 36 w 106"/>
                  <a:gd name="T69" fmla="*/ 24 h 227"/>
                  <a:gd name="T70" fmla="*/ 46 w 106"/>
                  <a:gd name="T71" fmla="*/ 25 h 227"/>
                  <a:gd name="T72" fmla="*/ 46 w 106"/>
                  <a:gd name="T73" fmla="*/ 27 h 22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06" h="227">
                    <a:moveTo>
                      <a:pt x="46" y="28"/>
                    </a:moveTo>
                    <a:lnTo>
                      <a:pt x="36" y="44"/>
                    </a:lnTo>
                    <a:lnTo>
                      <a:pt x="42" y="49"/>
                    </a:lnTo>
                    <a:lnTo>
                      <a:pt x="42" y="73"/>
                    </a:lnTo>
                    <a:lnTo>
                      <a:pt x="65" y="89"/>
                    </a:lnTo>
                    <a:lnTo>
                      <a:pt x="82" y="113"/>
                    </a:lnTo>
                    <a:lnTo>
                      <a:pt x="89" y="151"/>
                    </a:lnTo>
                    <a:lnTo>
                      <a:pt x="104" y="167"/>
                    </a:lnTo>
                    <a:lnTo>
                      <a:pt x="106" y="208"/>
                    </a:lnTo>
                    <a:lnTo>
                      <a:pt x="95" y="212"/>
                    </a:lnTo>
                    <a:lnTo>
                      <a:pt x="93" y="227"/>
                    </a:lnTo>
                    <a:lnTo>
                      <a:pt x="84" y="227"/>
                    </a:lnTo>
                    <a:lnTo>
                      <a:pt x="53" y="207"/>
                    </a:lnTo>
                    <a:lnTo>
                      <a:pt x="51" y="201"/>
                    </a:lnTo>
                    <a:lnTo>
                      <a:pt x="74" y="198"/>
                    </a:lnTo>
                    <a:lnTo>
                      <a:pt x="74" y="191"/>
                    </a:lnTo>
                    <a:lnTo>
                      <a:pt x="57" y="168"/>
                    </a:lnTo>
                    <a:lnTo>
                      <a:pt x="44" y="168"/>
                    </a:lnTo>
                    <a:lnTo>
                      <a:pt x="23" y="144"/>
                    </a:lnTo>
                    <a:lnTo>
                      <a:pt x="19" y="113"/>
                    </a:lnTo>
                    <a:lnTo>
                      <a:pt x="29" y="113"/>
                    </a:lnTo>
                    <a:lnTo>
                      <a:pt x="51" y="134"/>
                    </a:lnTo>
                    <a:lnTo>
                      <a:pt x="68" y="122"/>
                    </a:lnTo>
                    <a:lnTo>
                      <a:pt x="42" y="96"/>
                    </a:lnTo>
                    <a:lnTo>
                      <a:pt x="25" y="96"/>
                    </a:lnTo>
                    <a:lnTo>
                      <a:pt x="19" y="80"/>
                    </a:lnTo>
                    <a:lnTo>
                      <a:pt x="8" y="66"/>
                    </a:lnTo>
                    <a:lnTo>
                      <a:pt x="8" y="61"/>
                    </a:lnTo>
                    <a:lnTo>
                      <a:pt x="12" y="59"/>
                    </a:lnTo>
                    <a:lnTo>
                      <a:pt x="23" y="63"/>
                    </a:lnTo>
                    <a:lnTo>
                      <a:pt x="32" y="61"/>
                    </a:lnTo>
                    <a:lnTo>
                      <a:pt x="32" y="42"/>
                    </a:lnTo>
                    <a:lnTo>
                      <a:pt x="0" y="14"/>
                    </a:lnTo>
                    <a:lnTo>
                      <a:pt x="4" y="0"/>
                    </a:lnTo>
                    <a:lnTo>
                      <a:pt x="36" y="25"/>
                    </a:lnTo>
                    <a:lnTo>
                      <a:pt x="46" y="26"/>
                    </a:lnTo>
                    <a:lnTo>
                      <a:pt x="46" y="28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09" name="Freeform 254"/>
              <p:cNvSpPr>
                <a:spLocks/>
              </p:cNvSpPr>
              <p:nvPr/>
            </p:nvSpPr>
            <p:spPr bwMode="auto">
              <a:xfrm>
                <a:off x="3890" y="3340"/>
                <a:ext cx="246" cy="114"/>
              </a:xfrm>
              <a:custGeom>
                <a:avLst/>
                <a:gdLst>
                  <a:gd name="T0" fmla="*/ 244 w 246"/>
                  <a:gd name="T1" fmla="*/ 0 h 118"/>
                  <a:gd name="T2" fmla="*/ 244 w 246"/>
                  <a:gd name="T3" fmla="*/ 11 h 118"/>
                  <a:gd name="T4" fmla="*/ 235 w 246"/>
                  <a:gd name="T5" fmla="*/ 17 h 118"/>
                  <a:gd name="T6" fmla="*/ 218 w 246"/>
                  <a:gd name="T7" fmla="*/ 15 h 118"/>
                  <a:gd name="T8" fmla="*/ 206 w 246"/>
                  <a:gd name="T9" fmla="*/ 20 h 118"/>
                  <a:gd name="T10" fmla="*/ 176 w 246"/>
                  <a:gd name="T11" fmla="*/ 17 h 118"/>
                  <a:gd name="T12" fmla="*/ 102 w 246"/>
                  <a:gd name="T13" fmla="*/ 17 h 118"/>
                  <a:gd name="T14" fmla="*/ 95 w 246"/>
                  <a:gd name="T15" fmla="*/ 24 h 118"/>
                  <a:gd name="T16" fmla="*/ 78 w 246"/>
                  <a:gd name="T17" fmla="*/ 24 h 118"/>
                  <a:gd name="T18" fmla="*/ 61 w 246"/>
                  <a:gd name="T19" fmla="*/ 32 h 118"/>
                  <a:gd name="T20" fmla="*/ 51 w 246"/>
                  <a:gd name="T21" fmla="*/ 59 h 118"/>
                  <a:gd name="T22" fmla="*/ 40 w 246"/>
                  <a:gd name="T23" fmla="*/ 59 h 118"/>
                  <a:gd name="T24" fmla="*/ 38 w 246"/>
                  <a:gd name="T25" fmla="*/ 79 h 118"/>
                  <a:gd name="T26" fmla="*/ 46 w 246"/>
                  <a:gd name="T27" fmla="*/ 91 h 118"/>
                  <a:gd name="T28" fmla="*/ 40 w 246"/>
                  <a:gd name="T29" fmla="*/ 114 h 118"/>
                  <a:gd name="T30" fmla="*/ 12 w 246"/>
                  <a:gd name="T31" fmla="*/ 87 h 118"/>
                  <a:gd name="T32" fmla="*/ 10 w 246"/>
                  <a:gd name="T33" fmla="*/ 56 h 118"/>
                  <a:gd name="T34" fmla="*/ 0 w 246"/>
                  <a:gd name="T35" fmla="*/ 47 h 118"/>
                  <a:gd name="T36" fmla="*/ 4 w 246"/>
                  <a:gd name="T37" fmla="*/ 36 h 118"/>
                  <a:gd name="T38" fmla="*/ 17 w 246"/>
                  <a:gd name="T39" fmla="*/ 32 h 118"/>
                  <a:gd name="T40" fmla="*/ 36 w 246"/>
                  <a:gd name="T41" fmla="*/ 6 h 118"/>
                  <a:gd name="T42" fmla="*/ 108 w 246"/>
                  <a:gd name="T43" fmla="*/ 0 h 118"/>
                  <a:gd name="T44" fmla="*/ 127 w 246"/>
                  <a:gd name="T45" fmla="*/ 0 h 118"/>
                  <a:gd name="T46" fmla="*/ 140 w 246"/>
                  <a:gd name="T47" fmla="*/ 11 h 118"/>
                  <a:gd name="T48" fmla="*/ 151 w 246"/>
                  <a:gd name="T49" fmla="*/ 6 h 118"/>
                  <a:gd name="T50" fmla="*/ 169 w 246"/>
                  <a:gd name="T51" fmla="*/ 11 h 118"/>
                  <a:gd name="T52" fmla="*/ 176 w 246"/>
                  <a:gd name="T53" fmla="*/ 12 h 118"/>
                  <a:gd name="T54" fmla="*/ 195 w 246"/>
                  <a:gd name="T55" fmla="*/ 11 h 118"/>
                  <a:gd name="T56" fmla="*/ 204 w 246"/>
                  <a:gd name="T57" fmla="*/ 7 h 118"/>
                  <a:gd name="T58" fmla="*/ 221 w 246"/>
                  <a:gd name="T59" fmla="*/ 9 h 118"/>
                  <a:gd name="T60" fmla="*/ 246 w 246"/>
                  <a:gd name="T61" fmla="*/ 0 h 118"/>
                  <a:gd name="T62" fmla="*/ 246 w 246"/>
                  <a:gd name="T63" fmla="*/ 11 h 118"/>
                  <a:gd name="T64" fmla="*/ 244 w 246"/>
                  <a:gd name="T65" fmla="*/ 0 h 11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118">
                    <a:moveTo>
                      <a:pt x="244" y="0"/>
                    </a:moveTo>
                    <a:lnTo>
                      <a:pt x="244" y="11"/>
                    </a:lnTo>
                    <a:lnTo>
                      <a:pt x="235" y="18"/>
                    </a:lnTo>
                    <a:lnTo>
                      <a:pt x="218" y="16"/>
                    </a:lnTo>
                    <a:lnTo>
                      <a:pt x="206" y="21"/>
                    </a:lnTo>
                    <a:lnTo>
                      <a:pt x="176" y="18"/>
                    </a:lnTo>
                    <a:lnTo>
                      <a:pt x="102" y="18"/>
                    </a:lnTo>
                    <a:lnTo>
                      <a:pt x="95" y="25"/>
                    </a:lnTo>
                    <a:lnTo>
                      <a:pt x="78" y="25"/>
                    </a:lnTo>
                    <a:lnTo>
                      <a:pt x="61" y="33"/>
                    </a:lnTo>
                    <a:lnTo>
                      <a:pt x="51" y="61"/>
                    </a:lnTo>
                    <a:lnTo>
                      <a:pt x="40" y="61"/>
                    </a:lnTo>
                    <a:lnTo>
                      <a:pt x="38" y="82"/>
                    </a:lnTo>
                    <a:lnTo>
                      <a:pt x="46" y="94"/>
                    </a:lnTo>
                    <a:lnTo>
                      <a:pt x="40" y="118"/>
                    </a:lnTo>
                    <a:lnTo>
                      <a:pt x="12" y="90"/>
                    </a:lnTo>
                    <a:lnTo>
                      <a:pt x="10" y="58"/>
                    </a:lnTo>
                    <a:lnTo>
                      <a:pt x="0" y="49"/>
                    </a:lnTo>
                    <a:lnTo>
                      <a:pt x="4" y="37"/>
                    </a:lnTo>
                    <a:lnTo>
                      <a:pt x="17" y="33"/>
                    </a:lnTo>
                    <a:lnTo>
                      <a:pt x="36" y="6"/>
                    </a:lnTo>
                    <a:lnTo>
                      <a:pt x="108" y="0"/>
                    </a:lnTo>
                    <a:lnTo>
                      <a:pt x="127" y="0"/>
                    </a:lnTo>
                    <a:lnTo>
                      <a:pt x="140" y="11"/>
                    </a:lnTo>
                    <a:lnTo>
                      <a:pt x="151" y="6"/>
                    </a:lnTo>
                    <a:lnTo>
                      <a:pt x="169" y="11"/>
                    </a:lnTo>
                    <a:lnTo>
                      <a:pt x="176" y="12"/>
                    </a:lnTo>
                    <a:lnTo>
                      <a:pt x="195" y="11"/>
                    </a:lnTo>
                    <a:lnTo>
                      <a:pt x="204" y="7"/>
                    </a:lnTo>
                    <a:lnTo>
                      <a:pt x="221" y="9"/>
                    </a:lnTo>
                    <a:lnTo>
                      <a:pt x="246" y="0"/>
                    </a:lnTo>
                    <a:lnTo>
                      <a:pt x="246" y="11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E6E6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0" name="Freeform 255"/>
              <p:cNvSpPr>
                <a:spLocks/>
              </p:cNvSpPr>
              <p:nvPr/>
            </p:nvSpPr>
            <p:spPr bwMode="auto">
              <a:xfrm>
                <a:off x="4287" y="3199"/>
                <a:ext cx="101" cy="68"/>
              </a:xfrm>
              <a:custGeom>
                <a:avLst/>
                <a:gdLst>
                  <a:gd name="T0" fmla="*/ 50 w 101"/>
                  <a:gd name="T1" fmla="*/ 38 h 71"/>
                  <a:gd name="T2" fmla="*/ 25 w 101"/>
                  <a:gd name="T3" fmla="*/ 15 h 71"/>
                  <a:gd name="T4" fmla="*/ 17 w 101"/>
                  <a:gd name="T5" fmla="*/ 13 h 71"/>
                  <a:gd name="T6" fmla="*/ 14 w 101"/>
                  <a:gd name="T7" fmla="*/ 0 h 71"/>
                  <a:gd name="T8" fmla="*/ 8 w 101"/>
                  <a:gd name="T9" fmla="*/ 0 h 71"/>
                  <a:gd name="T10" fmla="*/ 6 w 101"/>
                  <a:gd name="T11" fmla="*/ 21 h 71"/>
                  <a:gd name="T12" fmla="*/ 12 w 101"/>
                  <a:gd name="T13" fmla="*/ 25 h 71"/>
                  <a:gd name="T14" fmla="*/ 12 w 101"/>
                  <a:gd name="T15" fmla="*/ 28 h 71"/>
                  <a:gd name="T16" fmla="*/ 0 w 101"/>
                  <a:gd name="T17" fmla="*/ 30 h 71"/>
                  <a:gd name="T18" fmla="*/ 2 w 101"/>
                  <a:gd name="T19" fmla="*/ 32 h 71"/>
                  <a:gd name="T20" fmla="*/ 12 w 101"/>
                  <a:gd name="T21" fmla="*/ 34 h 71"/>
                  <a:gd name="T22" fmla="*/ 12 w 101"/>
                  <a:gd name="T23" fmla="*/ 48 h 71"/>
                  <a:gd name="T24" fmla="*/ 40 w 101"/>
                  <a:gd name="T25" fmla="*/ 55 h 71"/>
                  <a:gd name="T26" fmla="*/ 55 w 101"/>
                  <a:gd name="T27" fmla="*/ 66 h 71"/>
                  <a:gd name="T28" fmla="*/ 70 w 101"/>
                  <a:gd name="T29" fmla="*/ 68 h 71"/>
                  <a:gd name="T30" fmla="*/ 101 w 101"/>
                  <a:gd name="T31" fmla="*/ 63 h 71"/>
                  <a:gd name="T32" fmla="*/ 101 w 101"/>
                  <a:gd name="T33" fmla="*/ 52 h 71"/>
                  <a:gd name="T34" fmla="*/ 82 w 101"/>
                  <a:gd name="T35" fmla="*/ 50 h 71"/>
                  <a:gd name="T36" fmla="*/ 70 w 101"/>
                  <a:gd name="T37" fmla="*/ 41 h 71"/>
                  <a:gd name="T38" fmla="*/ 50 w 101"/>
                  <a:gd name="T39" fmla="*/ 38 h 7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1" h="71">
                    <a:moveTo>
                      <a:pt x="50" y="40"/>
                    </a:moveTo>
                    <a:lnTo>
                      <a:pt x="25" y="16"/>
                    </a:lnTo>
                    <a:lnTo>
                      <a:pt x="17" y="14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6" y="22"/>
                    </a:lnTo>
                    <a:lnTo>
                      <a:pt x="12" y="26"/>
                    </a:lnTo>
                    <a:lnTo>
                      <a:pt x="12" y="29"/>
                    </a:lnTo>
                    <a:lnTo>
                      <a:pt x="0" y="31"/>
                    </a:lnTo>
                    <a:lnTo>
                      <a:pt x="2" y="33"/>
                    </a:lnTo>
                    <a:lnTo>
                      <a:pt x="12" y="35"/>
                    </a:lnTo>
                    <a:lnTo>
                      <a:pt x="12" y="50"/>
                    </a:lnTo>
                    <a:lnTo>
                      <a:pt x="40" y="57"/>
                    </a:lnTo>
                    <a:lnTo>
                      <a:pt x="55" y="69"/>
                    </a:lnTo>
                    <a:lnTo>
                      <a:pt x="70" y="71"/>
                    </a:lnTo>
                    <a:lnTo>
                      <a:pt x="101" y="66"/>
                    </a:lnTo>
                    <a:lnTo>
                      <a:pt x="101" y="54"/>
                    </a:lnTo>
                    <a:lnTo>
                      <a:pt x="82" y="52"/>
                    </a:lnTo>
                    <a:lnTo>
                      <a:pt x="70" y="43"/>
                    </a:lnTo>
                    <a:lnTo>
                      <a:pt x="50" y="40"/>
                    </a:lnTo>
                    <a:close/>
                  </a:path>
                </a:pathLst>
              </a:custGeom>
              <a:solidFill>
                <a:srgbClr val="E6E6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1" name="Freeform 256"/>
              <p:cNvSpPr>
                <a:spLocks/>
              </p:cNvSpPr>
              <p:nvPr/>
            </p:nvSpPr>
            <p:spPr bwMode="auto">
              <a:xfrm>
                <a:off x="2557" y="1106"/>
                <a:ext cx="382" cy="388"/>
              </a:xfrm>
              <a:custGeom>
                <a:avLst/>
                <a:gdLst>
                  <a:gd name="T0" fmla="*/ 348 w 382"/>
                  <a:gd name="T1" fmla="*/ 0 h 402"/>
                  <a:gd name="T2" fmla="*/ 320 w 382"/>
                  <a:gd name="T3" fmla="*/ 12 h 402"/>
                  <a:gd name="T4" fmla="*/ 310 w 382"/>
                  <a:gd name="T5" fmla="*/ 45 h 402"/>
                  <a:gd name="T6" fmla="*/ 248 w 382"/>
                  <a:gd name="T7" fmla="*/ 75 h 402"/>
                  <a:gd name="T8" fmla="*/ 212 w 382"/>
                  <a:gd name="T9" fmla="*/ 80 h 402"/>
                  <a:gd name="T10" fmla="*/ 189 w 382"/>
                  <a:gd name="T11" fmla="*/ 96 h 402"/>
                  <a:gd name="T12" fmla="*/ 170 w 382"/>
                  <a:gd name="T13" fmla="*/ 97 h 402"/>
                  <a:gd name="T14" fmla="*/ 159 w 382"/>
                  <a:gd name="T15" fmla="*/ 112 h 402"/>
                  <a:gd name="T16" fmla="*/ 119 w 382"/>
                  <a:gd name="T17" fmla="*/ 125 h 402"/>
                  <a:gd name="T18" fmla="*/ 110 w 382"/>
                  <a:gd name="T19" fmla="*/ 142 h 402"/>
                  <a:gd name="T20" fmla="*/ 102 w 382"/>
                  <a:gd name="T21" fmla="*/ 173 h 402"/>
                  <a:gd name="T22" fmla="*/ 83 w 382"/>
                  <a:gd name="T23" fmla="*/ 173 h 402"/>
                  <a:gd name="T24" fmla="*/ 55 w 382"/>
                  <a:gd name="T25" fmla="*/ 198 h 402"/>
                  <a:gd name="T26" fmla="*/ 42 w 382"/>
                  <a:gd name="T27" fmla="*/ 199 h 402"/>
                  <a:gd name="T28" fmla="*/ 55 w 382"/>
                  <a:gd name="T29" fmla="*/ 209 h 402"/>
                  <a:gd name="T30" fmla="*/ 60 w 382"/>
                  <a:gd name="T31" fmla="*/ 226 h 402"/>
                  <a:gd name="T32" fmla="*/ 53 w 382"/>
                  <a:gd name="T33" fmla="*/ 241 h 402"/>
                  <a:gd name="T34" fmla="*/ 49 w 382"/>
                  <a:gd name="T35" fmla="*/ 260 h 402"/>
                  <a:gd name="T36" fmla="*/ 66 w 382"/>
                  <a:gd name="T37" fmla="*/ 274 h 402"/>
                  <a:gd name="T38" fmla="*/ 40 w 382"/>
                  <a:gd name="T39" fmla="*/ 280 h 402"/>
                  <a:gd name="T40" fmla="*/ 47 w 382"/>
                  <a:gd name="T41" fmla="*/ 294 h 402"/>
                  <a:gd name="T42" fmla="*/ 30 w 382"/>
                  <a:gd name="T43" fmla="*/ 293 h 402"/>
                  <a:gd name="T44" fmla="*/ 51 w 382"/>
                  <a:gd name="T45" fmla="*/ 312 h 402"/>
                  <a:gd name="T46" fmla="*/ 30 w 382"/>
                  <a:gd name="T47" fmla="*/ 305 h 402"/>
                  <a:gd name="T48" fmla="*/ 28 w 382"/>
                  <a:gd name="T49" fmla="*/ 319 h 402"/>
                  <a:gd name="T50" fmla="*/ 7 w 382"/>
                  <a:gd name="T51" fmla="*/ 331 h 402"/>
                  <a:gd name="T52" fmla="*/ 6 w 382"/>
                  <a:gd name="T53" fmla="*/ 345 h 402"/>
                  <a:gd name="T54" fmla="*/ 36 w 382"/>
                  <a:gd name="T55" fmla="*/ 344 h 402"/>
                  <a:gd name="T56" fmla="*/ 23 w 382"/>
                  <a:gd name="T57" fmla="*/ 355 h 402"/>
                  <a:gd name="T58" fmla="*/ 9 w 382"/>
                  <a:gd name="T59" fmla="*/ 374 h 402"/>
                  <a:gd name="T60" fmla="*/ 32 w 382"/>
                  <a:gd name="T61" fmla="*/ 370 h 402"/>
                  <a:gd name="T62" fmla="*/ 57 w 382"/>
                  <a:gd name="T63" fmla="*/ 381 h 402"/>
                  <a:gd name="T64" fmla="*/ 66 w 382"/>
                  <a:gd name="T65" fmla="*/ 375 h 402"/>
                  <a:gd name="T66" fmla="*/ 81 w 382"/>
                  <a:gd name="T67" fmla="*/ 388 h 402"/>
                  <a:gd name="T68" fmla="*/ 91 w 382"/>
                  <a:gd name="T69" fmla="*/ 374 h 402"/>
                  <a:gd name="T70" fmla="*/ 83 w 382"/>
                  <a:gd name="T71" fmla="*/ 353 h 402"/>
                  <a:gd name="T72" fmla="*/ 94 w 382"/>
                  <a:gd name="T73" fmla="*/ 348 h 402"/>
                  <a:gd name="T74" fmla="*/ 81 w 382"/>
                  <a:gd name="T75" fmla="*/ 333 h 402"/>
                  <a:gd name="T76" fmla="*/ 110 w 382"/>
                  <a:gd name="T77" fmla="*/ 342 h 402"/>
                  <a:gd name="T78" fmla="*/ 98 w 382"/>
                  <a:gd name="T79" fmla="*/ 319 h 402"/>
                  <a:gd name="T80" fmla="*/ 91 w 382"/>
                  <a:gd name="T81" fmla="*/ 306 h 402"/>
                  <a:gd name="T82" fmla="*/ 96 w 382"/>
                  <a:gd name="T83" fmla="*/ 294 h 402"/>
                  <a:gd name="T84" fmla="*/ 119 w 382"/>
                  <a:gd name="T85" fmla="*/ 315 h 402"/>
                  <a:gd name="T86" fmla="*/ 125 w 382"/>
                  <a:gd name="T87" fmla="*/ 296 h 402"/>
                  <a:gd name="T88" fmla="*/ 123 w 382"/>
                  <a:gd name="T89" fmla="*/ 262 h 402"/>
                  <a:gd name="T90" fmla="*/ 140 w 382"/>
                  <a:gd name="T91" fmla="*/ 262 h 402"/>
                  <a:gd name="T92" fmla="*/ 147 w 382"/>
                  <a:gd name="T93" fmla="*/ 248 h 402"/>
                  <a:gd name="T94" fmla="*/ 142 w 382"/>
                  <a:gd name="T95" fmla="*/ 235 h 402"/>
                  <a:gd name="T96" fmla="*/ 157 w 382"/>
                  <a:gd name="T97" fmla="*/ 231 h 402"/>
                  <a:gd name="T98" fmla="*/ 172 w 382"/>
                  <a:gd name="T99" fmla="*/ 230 h 402"/>
                  <a:gd name="T100" fmla="*/ 183 w 382"/>
                  <a:gd name="T101" fmla="*/ 216 h 402"/>
                  <a:gd name="T102" fmla="*/ 176 w 382"/>
                  <a:gd name="T103" fmla="*/ 203 h 402"/>
                  <a:gd name="T104" fmla="*/ 197 w 382"/>
                  <a:gd name="T105" fmla="*/ 203 h 402"/>
                  <a:gd name="T106" fmla="*/ 219 w 382"/>
                  <a:gd name="T107" fmla="*/ 178 h 402"/>
                  <a:gd name="T108" fmla="*/ 221 w 382"/>
                  <a:gd name="T109" fmla="*/ 164 h 402"/>
                  <a:gd name="T110" fmla="*/ 238 w 382"/>
                  <a:gd name="T111" fmla="*/ 149 h 402"/>
                  <a:gd name="T112" fmla="*/ 251 w 382"/>
                  <a:gd name="T113" fmla="*/ 146 h 402"/>
                  <a:gd name="T114" fmla="*/ 259 w 382"/>
                  <a:gd name="T115" fmla="*/ 124 h 402"/>
                  <a:gd name="T116" fmla="*/ 272 w 382"/>
                  <a:gd name="T117" fmla="*/ 127 h 402"/>
                  <a:gd name="T118" fmla="*/ 304 w 382"/>
                  <a:gd name="T119" fmla="*/ 107 h 402"/>
                  <a:gd name="T120" fmla="*/ 348 w 382"/>
                  <a:gd name="T121" fmla="*/ 84 h 402"/>
                  <a:gd name="T122" fmla="*/ 369 w 382"/>
                  <a:gd name="T123" fmla="*/ 59 h 402"/>
                  <a:gd name="T124" fmla="*/ 382 w 382"/>
                  <a:gd name="T125" fmla="*/ 35 h 40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382" h="402">
                    <a:moveTo>
                      <a:pt x="382" y="17"/>
                    </a:moveTo>
                    <a:lnTo>
                      <a:pt x="371" y="5"/>
                    </a:lnTo>
                    <a:lnTo>
                      <a:pt x="348" y="0"/>
                    </a:lnTo>
                    <a:lnTo>
                      <a:pt x="335" y="4"/>
                    </a:lnTo>
                    <a:lnTo>
                      <a:pt x="329" y="10"/>
                    </a:lnTo>
                    <a:lnTo>
                      <a:pt x="320" y="12"/>
                    </a:lnTo>
                    <a:lnTo>
                      <a:pt x="314" y="19"/>
                    </a:lnTo>
                    <a:lnTo>
                      <a:pt x="302" y="26"/>
                    </a:lnTo>
                    <a:lnTo>
                      <a:pt x="310" y="47"/>
                    </a:lnTo>
                    <a:lnTo>
                      <a:pt x="285" y="66"/>
                    </a:lnTo>
                    <a:lnTo>
                      <a:pt x="267" y="76"/>
                    </a:lnTo>
                    <a:lnTo>
                      <a:pt x="248" y="78"/>
                    </a:lnTo>
                    <a:lnTo>
                      <a:pt x="227" y="90"/>
                    </a:lnTo>
                    <a:lnTo>
                      <a:pt x="221" y="90"/>
                    </a:lnTo>
                    <a:lnTo>
                      <a:pt x="212" y="83"/>
                    </a:lnTo>
                    <a:lnTo>
                      <a:pt x="197" y="83"/>
                    </a:lnTo>
                    <a:lnTo>
                      <a:pt x="189" y="89"/>
                    </a:lnTo>
                    <a:lnTo>
                      <a:pt x="189" y="99"/>
                    </a:lnTo>
                    <a:lnTo>
                      <a:pt x="174" y="113"/>
                    </a:lnTo>
                    <a:lnTo>
                      <a:pt x="166" y="111"/>
                    </a:lnTo>
                    <a:lnTo>
                      <a:pt x="170" y="101"/>
                    </a:lnTo>
                    <a:lnTo>
                      <a:pt x="157" y="104"/>
                    </a:lnTo>
                    <a:lnTo>
                      <a:pt x="157" y="109"/>
                    </a:lnTo>
                    <a:lnTo>
                      <a:pt x="159" y="116"/>
                    </a:lnTo>
                    <a:lnTo>
                      <a:pt x="149" y="116"/>
                    </a:lnTo>
                    <a:lnTo>
                      <a:pt x="129" y="123"/>
                    </a:lnTo>
                    <a:lnTo>
                      <a:pt x="119" y="130"/>
                    </a:lnTo>
                    <a:lnTo>
                      <a:pt x="121" y="144"/>
                    </a:lnTo>
                    <a:lnTo>
                      <a:pt x="119" y="146"/>
                    </a:lnTo>
                    <a:lnTo>
                      <a:pt x="110" y="147"/>
                    </a:lnTo>
                    <a:lnTo>
                      <a:pt x="106" y="158"/>
                    </a:lnTo>
                    <a:lnTo>
                      <a:pt x="110" y="167"/>
                    </a:lnTo>
                    <a:lnTo>
                      <a:pt x="102" y="179"/>
                    </a:lnTo>
                    <a:lnTo>
                      <a:pt x="98" y="182"/>
                    </a:lnTo>
                    <a:lnTo>
                      <a:pt x="89" y="182"/>
                    </a:lnTo>
                    <a:lnTo>
                      <a:pt x="83" y="179"/>
                    </a:lnTo>
                    <a:lnTo>
                      <a:pt x="70" y="187"/>
                    </a:lnTo>
                    <a:lnTo>
                      <a:pt x="72" y="198"/>
                    </a:lnTo>
                    <a:lnTo>
                      <a:pt x="55" y="205"/>
                    </a:lnTo>
                    <a:lnTo>
                      <a:pt x="47" y="205"/>
                    </a:lnTo>
                    <a:lnTo>
                      <a:pt x="43" y="201"/>
                    </a:lnTo>
                    <a:lnTo>
                      <a:pt x="42" y="206"/>
                    </a:lnTo>
                    <a:lnTo>
                      <a:pt x="43" y="213"/>
                    </a:lnTo>
                    <a:lnTo>
                      <a:pt x="53" y="210"/>
                    </a:lnTo>
                    <a:lnTo>
                      <a:pt x="55" y="217"/>
                    </a:lnTo>
                    <a:lnTo>
                      <a:pt x="59" y="229"/>
                    </a:lnTo>
                    <a:lnTo>
                      <a:pt x="53" y="234"/>
                    </a:lnTo>
                    <a:lnTo>
                      <a:pt x="60" y="234"/>
                    </a:lnTo>
                    <a:lnTo>
                      <a:pt x="66" y="246"/>
                    </a:lnTo>
                    <a:lnTo>
                      <a:pt x="62" y="252"/>
                    </a:lnTo>
                    <a:lnTo>
                      <a:pt x="53" y="250"/>
                    </a:lnTo>
                    <a:lnTo>
                      <a:pt x="47" y="253"/>
                    </a:lnTo>
                    <a:lnTo>
                      <a:pt x="45" y="260"/>
                    </a:lnTo>
                    <a:lnTo>
                      <a:pt x="49" y="269"/>
                    </a:lnTo>
                    <a:lnTo>
                      <a:pt x="60" y="271"/>
                    </a:lnTo>
                    <a:lnTo>
                      <a:pt x="66" y="279"/>
                    </a:lnTo>
                    <a:lnTo>
                      <a:pt x="66" y="284"/>
                    </a:lnTo>
                    <a:lnTo>
                      <a:pt x="53" y="286"/>
                    </a:lnTo>
                    <a:lnTo>
                      <a:pt x="47" y="290"/>
                    </a:lnTo>
                    <a:lnTo>
                      <a:pt x="40" y="290"/>
                    </a:lnTo>
                    <a:lnTo>
                      <a:pt x="38" y="291"/>
                    </a:lnTo>
                    <a:lnTo>
                      <a:pt x="51" y="297"/>
                    </a:lnTo>
                    <a:lnTo>
                      <a:pt x="47" y="305"/>
                    </a:lnTo>
                    <a:lnTo>
                      <a:pt x="38" y="304"/>
                    </a:lnTo>
                    <a:lnTo>
                      <a:pt x="30" y="300"/>
                    </a:lnTo>
                    <a:lnTo>
                      <a:pt x="30" y="304"/>
                    </a:lnTo>
                    <a:lnTo>
                      <a:pt x="49" y="312"/>
                    </a:lnTo>
                    <a:lnTo>
                      <a:pt x="53" y="319"/>
                    </a:lnTo>
                    <a:lnTo>
                      <a:pt x="51" y="323"/>
                    </a:lnTo>
                    <a:lnTo>
                      <a:pt x="45" y="323"/>
                    </a:lnTo>
                    <a:lnTo>
                      <a:pt x="38" y="316"/>
                    </a:lnTo>
                    <a:lnTo>
                      <a:pt x="30" y="316"/>
                    </a:lnTo>
                    <a:lnTo>
                      <a:pt x="26" y="321"/>
                    </a:lnTo>
                    <a:lnTo>
                      <a:pt x="24" y="326"/>
                    </a:lnTo>
                    <a:lnTo>
                      <a:pt x="28" y="330"/>
                    </a:lnTo>
                    <a:lnTo>
                      <a:pt x="24" y="333"/>
                    </a:lnTo>
                    <a:lnTo>
                      <a:pt x="15" y="338"/>
                    </a:lnTo>
                    <a:lnTo>
                      <a:pt x="7" y="343"/>
                    </a:lnTo>
                    <a:lnTo>
                      <a:pt x="0" y="352"/>
                    </a:lnTo>
                    <a:lnTo>
                      <a:pt x="2" y="357"/>
                    </a:lnTo>
                    <a:lnTo>
                      <a:pt x="6" y="357"/>
                    </a:lnTo>
                    <a:lnTo>
                      <a:pt x="15" y="350"/>
                    </a:lnTo>
                    <a:lnTo>
                      <a:pt x="24" y="347"/>
                    </a:lnTo>
                    <a:lnTo>
                      <a:pt x="36" y="356"/>
                    </a:lnTo>
                    <a:lnTo>
                      <a:pt x="34" y="357"/>
                    </a:lnTo>
                    <a:lnTo>
                      <a:pt x="26" y="361"/>
                    </a:lnTo>
                    <a:lnTo>
                      <a:pt x="23" y="368"/>
                    </a:lnTo>
                    <a:lnTo>
                      <a:pt x="15" y="373"/>
                    </a:lnTo>
                    <a:lnTo>
                      <a:pt x="15" y="382"/>
                    </a:lnTo>
                    <a:lnTo>
                      <a:pt x="9" y="387"/>
                    </a:lnTo>
                    <a:lnTo>
                      <a:pt x="13" y="390"/>
                    </a:lnTo>
                    <a:lnTo>
                      <a:pt x="21" y="387"/>
                    </a:lnTo>
                    <a:lnTo>
                      <a:pt x="32" y="383"/>
                    </a:lnTo>
                    <a:lnTo>
                      <a:pt x="38" y="387"/>
                    </a:lnTo>
                    <a:lnTo>
                      <a:pt x="47" y="395"/>
                    </a:lnTo>
                    <a:lnTo>
                      <a:pt x="57" y="395"/>
                    </a:lnTo>
                    <a:lnTo>
                      <a:pt x="57" y="389"/>
                    </a:lnTo>
                    <a:lnTo>
                      <a:pt x="62" y="387"/>
                    </a:lnTo>
                    <a:lnTo>
                      <a:pt x="66" y="389"/>
                    </a:lnTo>
                    <a:lnTo>
                      <a:pt x="68" y="395"/>
                    </a:lnTo>
                    <a:lnTo>
                      <a:pt x="76" y="399"/>
                    </a:lnTo>
                    <a:lnTo>
                      <a:pt x="81" y="402"/>
                    </a:lnTo>
                    <a:lnTo>
                      <a:pt x="83" y="397"/>
                    </a:lnTo>
                    <a:lnTo>
                      <a:pt x="93" y="392"/>
                    </a:lnTo>
                    <a:lnTo>
                      <a:pt x="91" y="387"/>
                    </a:lnTo>
                    <a:lnTo>
                      <a:pt x="77" y="378"/>
                    </a:lnTo>
                    <a:lnTo>
                      <a:pt x="77" y="368"/>
                    </a:lnTo>
                    <a:lnTo>
                      <a:pt x="83" y="366"/>
                    </a:lnTo>
                    <a:lnTo>
                      <a:pt x="93" y="375"/>
                    </a:lnTo>
                    <a:lnTo>
                      <a:pt x="98" y="373"/>
                    </a:lnTo>
                    <a:lnTo>
                      <a:pt x="94" y="361"/>
                    </a:lnTo>
                    <a:lnTo>
                      <a:pt x="81" y="357"/>
                    </a:lnTo>
                    <a:lnTo>
                      <a:pt x="77" y="352"/>
                    </a:lnTo>
                    <a:lnTo>
                      <a:pt x="81" y="345"/>
                    </a:lnTo>
                    <a:lnTo>
                      <a:pt x="91" y="349"/>
                    </a:lnTo>
                    <a:lnTo>
                      <a:pt x="100" y="349"/>
                    </a:lnTo>
                    <a:lnTo>
                      <a:pt x="110" y="354"/>
                    </a:lnTo>
                    <a:lnTo>
                      <a:pt x="110" y="345"/>
                    </a:lnTo>
                    <a:lnTo>
                      <a:pt x="106" y="335"/>
                    </a:lnTo>
                    <a:lnTo>
                      <a:pt x="98" y="330"/>
                    </a:lnTo>
                    <a:lnTo>
                      <a:pt x="91" y="328"/>
                    </a:lnTo>
                    <a:lnTo>
                      <a:pt x="89" y="324"/>
                    </a:lnTo>
                    <a:lnTo>
                      <a:pt x="91" y="317"/>
                    </a:lnTo>
                    <a:lnTo>
                      <a:pt x="89" y="310"/>
                    </a:lnTo>
                    <a:lnTo>
                      <a:pt x="91" y="305"/>
                    </a:lnTo>
                    <a:lnTo>
                      <a:pt x="96" y="305"/>
                    </a:lnTo>
                    <a:lnTo>
                      <a:pt x="106" y="312"/>
                    </a:lnTo>
                    <a:lnTo>
                      <a:pt x="110" y="319"/>
                    </a:lnTo>
                    <a:lnTo>
                      <a:pt x="119" y="326"/>
                    </a:lnTo>
                    <a:lnTo>
                      <a:pt x="123" y="316"/>
                    </a:lnTo>
                    <a:lnTo>
                      <a:pt x="117" y="307"/>
                    </a:lnTo>
                    <a:lnTo>
                      <a:pt x="125" y="307"/>
                    </a:lnTo>
                    <a:lnTo>
                      <a:pt x="132" y="305"/>
                    </a:lnTo>
                    <a:lnTo>
                      <a:pt x="132" y="288"/>
                    </a:lnTo>
                    <a:lnTo>
                      <a:pt x="123" y="271"/>
                    </a:lnTo>
                    <a:lnTo>
                      <a:pt x="111" y="264"/>
                    </a:lnTo>
                    <a:lnTo>
                      <a:pt x="115" y="258"/>
                    </a:lnTo>
                    <a:lnTo>
                      <a:pt x="140" y="271"/>
                    </a:lnTo>
                    <a:lnTo>
                      <a:pt x="147" y="272"/>
                    </a:lnTo>
                    <a:lnTo>
                      <a:pt x="144" y="265"/>
                    </a:lnTo>
                    <a:lnTo>
                      <a:pt x="147" y="257"/>
                    </a:lnTo>
                    <a:lnTo>
                      <a:pt x="142" y="250"/>
                    </a:lnTo>
                    <a:lnTo>
                      <a:pt x="140" y="246"/>
                    </a:lnTo>
                    <a:lnTo>
                      <a:pt x="142" y="243"/>
                    </a:lnTo>
                    <a:lnTo>
                      <a:pt x="164" y="250"/>
                    </a:lnTo>
                    <a:lnTo>
                      <a:pt x="164" y="246"/>
                    </a:lnTo>
                    <a:lnTo>
                      <a:pt x="157" y="239"/>
                    </a:lnTo>
                    <a:lnTo>
                      <a:pt x="157" y="234"/>
                    </a:lnTo>
                    <a:lnTo>
                      <a:pt x="163" y="236"/>
                    </a:lnTo>
                    <a:lnTo>
                      <a:pt x="172" y="238"/>
                    </a:lnTo>
                    <a:lnTo>
                      <a:pt x="178" y="236"/>
                    </a:lnTo>
                    <a:lnTo>
                      <a:pt x="176" y="229"/>
                    </a:lnTo>
                    <a:lnTo>
                      <a:pt x="183" y="224"/>
                    </a:lnTo>
                    <a:lnTo>
                      <a:pt x="185" y="219"/>
                    </a:lnTo>
                    <a:lnTo>
                      <a:pt x="176" y="215"/>
                    </a:lnTo>
                    <a:lnTo>
                      <a:pt x="176" y="210"/>
                    </a:lnTo>
                    <a:lnTo>
                      <a:pt x="180" y="201"/>
                    </a:lnTo>
                    <a:lnTo>
                      <a:pt x="191" y="203"/>
                    </a:lnTo>
                    <a:lnTo>
                      <a:pt x="197" y="210"/>
                    </a:lnTo>
                    <a:lnTo>
                      <a:pt x="200" y="208"/>
                    </a:lnTo>
                    <a:lnTo>
                      <a:pt x="206" y="194"/>
                    </a:lnTo>
                    <a:lnTo>
                      <a:pt x="219" y="184"/>
                    </a:lnTo>
                    <a:lnTo>
                      <a:pt x="219" y="179"/>
                    </a:lnTo>
                    <a:lnTo>
                      <a:pt x="217" y="175"/>
                    </a:lnTo>
                    <a:lnTo>
                      <a:pt x="221" y="170"/>
                    </a:lnTo>
                    <a:lnTo>
                      <a:pt x="227" y="170"/>
                    </a:lnTo>
                    <a:lnTo>
                      <a:pt x="234" y="165"/>
                    </a:lnTo>
                    <a:lnTo>
                      <a:pt x="238" y="154"/>
                    </a:lnTo>
                    <a:lnTo>
                      <a:pt x="236" y="151"/>
                    </a:lnTo>
                    <a:lnTo>
                      <a:pt x="242" y="146"/>
                    </a:lnTo>
                    <a:lnTo>
                      <a:pt x="251" y="151"/>
                    </a:lnTo>
                    <a:lnTo>
                      <a:pt x="253" y="146"/>
                    </a:lnTo>
                    <a:lnTo>
                      <a:pt x="257" y="139"/>
                    </a:lnTo>
                    <a:lnTo>
                      <a:pt x="259" y="128"/>
                    </a:lnTo>
                    <a:lnTo>
                      <a:pt x="265" y="123"/>
                    </a:lnTo>
                    <a:lnTo>
                      <a:pt x="270" y="125"/>
                    </a:lnTo>
                    <a:lnTo>
                      <a:pt x="272" y="132"/>
                    </a:lnTo>
                    <a:lnTo>
                      <a:pt x="276" y="132"/>
                    </a:lnTo>
                    <a:lnTo>
                      <a:pt x="285" y="121"/>
                    </a:lnTo>
                    <a:lnTo>
                      <a:pt x="304" y="111"/>
                    </a:lnTo>
                    <a:lnTo>
                      <a:pt x="320" y="99"/>
                    </a:lnTo>
                    <a:lnTo>
                      <a:pt x="338" y="89"/>
                    </a:lnTo>
                    <a:lnTo>
                      <a:pt x="348" y="87"/>
                    </a:lnTo>
                    <a:lnTo>
                      <a:pt x="354" y="76"/>
                    </a:lnTo>
                    <a:lnTo>
                      <a:pt x="357" y="68"/>
                    </a:lnTo>
                    <a:lnTo>
                      <a:pt x="369" y="61"/>
                    </a:lnTo>
                    <a:lnTo>
                      <a:pt x="376" y="59"/>
                    </a:lnTo>
                    <a:lnTo>
                      <a:pt x="376" y="50"/>
                    </a:lnTo>
                    <a:lnTo>
                      <a:pt x="382" y="36"/>
                    </a:lnTo>
                    <a:lnTo>
                      <a:pt x="378" y="30"/>
                    </a:lnTo>
                    <a:lnTo>
                      <a:pt x="382" y="1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2" name="Freeform 257"/>
              <p:cNvSpPr>
                <a:spLocks/>
              </p:cNvSpPr>
              <p:nvPr/>
            </p:nvSpPr>
            <p:spPr bwMode="auto">
              <a:xfrm>
                <a:off x="2477" y="1482"/>
                <a:ext cx="216" cy="278"/>
              </a:xfrm>
              <a:custGeom>
                <a:avLst/>
                <a:gdLst>
                  <a:gd name="T0" fmla="*/ 103 w 216"/>
                  <a:gd name="T1" fmla="*/ 5 h 288"/>
                  <a:gd name="T2" fmla="*/ 122 w 216"/>
                  <a:gd name="T3" fmla="*/ 12 h 288"/>
                  <a:gd name="T4" fmla="*/ 157 w 216"/>
                  <a:gd name="T5" fmla="*/ 18 h 288"/>
                  <a:gd name="T6" fmla="*/ 157 w 216"/>
                  <a:gd name="T7" fmla="*/ 34 h 288"/>
                  <a:gd name="T8" fmla="*/ 139 w 216"/>
                  <a:gd name="T9" fmla="*/ 37 h 288"/>
                  <a:gd name="T10" fmla="*/ 144 w 216"/>
                  <a:gd name="T11" fmla="*/ 47 h 288"/>
                  <a:gd name="T12" fmla="*/ 152 w 216"/>
                  <a:gd name="T13" fmla="*/ 56 h 288"/>
                  <a:gd name="T14" fmla="*/ 131 w 216"/>
                  <a:gd name="T15" fmla="*/ 66 h 288"/>
                  <a:gd name="T16" fmla="*/ 144 w 216"/>
                  <a:gd name="T17" fmla="*/ 77 h 288"/>
                  <a:gd name="T18" fmla="*/ 131 w 216"/>
                  <a:gd name="T19" fmla="*/ 86 h 288"/>
                  <a:gd name="T20" fmla="*/ 139 w 216"/>
                  <a:gd name="T21" fmla="*/ 104 h 288"/>
                  <a:gd name="T22" fmla="*/ 135 w 216"/>
                  <a:gd name="T23" fmla="*/ 136 h 288"/>
                  <a:gd name="T24" fmla="*/ 144 w 216"/>
                  <a:gd name="T25" fmla="*/ 173 h 288"/>
                  <a:gd name="T26" fmla="*/ 188 w 216"/>
                  <a:gd name="T27" fmla="*/ 233 h 288"/>
                  <a:gd name="T28" fmla="*/ 210 w 216"/>
                  <a:gd name="T29" fmla="*/ 262 h 288"/>
                  <a:gd name="T30" fmla="*/ 210 w 216"/>
                  <a:gd name="T31" fmla="*/ 269 h 288"/>
                  <a:gd name="T32" fmla="*/ 203 w 216"/>
                  <a:gd name="T33" fmla="*/ 273 h 288"/>
                  <a:gd name="T34" fmla="*/ 188 w 216"/>
                  <a:gd name="T35" fmla="*/ 255 h 288"/>
                  <a:gd name="T36" fmla="*/ 190 w 216"/>
                  <a:gd name="T37" fmla="*/ 266 h 288"/>
                  <a:gd name="T38" fmla="*/ 173 w 216"/>
                  <a:gd name="T39" fmla="*/ 262 h 288"/>
                  <a:gd name="T40" fmla="*/ 156 w 216"/>
                  <a:gd name="T41" fmla="*/ 257 h 288"/>
                  <a:gd name="T42" fmla="*/ 159 w 216"/>
                  <a:gd name="T43" fmla="*/ 266 h 288"/>
                  <a:gd name="T44" fmla="*/ 142 w 216"/>
                  <a:gd name="T45" fmla="*/ 260 h 288"/>
                  <a:gd name="T46" fmla="*/ 133 w 216"/>
                  <a:gd name="T47" fmla="*/ 255 h 288"/>
                  <a:gd name="T48" fmla="*/ 131 w 216"/>
                  <a:gd name="T49" fmla="*/ 264 h 288"/>
                  <a:gd name="T50" fmla="*/ 123 w 216"/>
                  <a:gd name="T51" fmla="*/ 273 h 288"/>
                  <a:gd name="T52" fmla="*/ 110 w 216"/>
                  <a:gd name="T53" fmla="*/ 253 h 288"/>
                  <a:gd name="T54" fmla="*/ 108 w 216"/>
                  <a:gd name="T55" fmla="*/ 264 h 288"/>
                  <a:gd name="T56" fmla="*/ 101 w 216"/>
                  <a:gd name="T57" fmla="*/ 268 h 288"/>
                  <a:gd name="T58" fmla="*/ 84 w 216"/>
                  <a:gd name="T59" fmla="*/ 255 h 288"/>
                  <a:gd name="T60" fmla="*/ 78 w 216"/>
                  <a:gd name="T61" fmla="*/ 246 h 288"/>
                  <a:gd name="T62" fmla="*/ 74 w 216"/>
                  <a:gd name="T63" fmla="*/ 223 h 288"/>
                  <a:gd name="T64" fmla="*/ 82 w 216"/>
                  <a:gd name="T65" fmla="*/ 226 h 288"/>
                  <a:gd name="T66" fmla="*/ 91 w 216"/>
                  <a:gd name="T67" fmla="*/ 209 h 288"/>
                  <a:gd name="T68" fmla="*/ 74 w 216"/>
                  <a:gd name="T69" fmla="*/ 198 h 288"/>
                  <a:gd name="T70" fmla="*/ 72 w 216"/>
                  <a:gd name="T71" fmla="*/ 194 h 288"/>
                  <a:gd name="T72" fmla="*/ 74 w 216"/>
                  <a:gd name="T73" fmla="*/ 184 h 288"/>
                  <a:gd name="T74" fmla="*/ 61 w 216"/>
                  <a:gd name="T75" fmla="*/ 182 h 288"/>
                  <a:gd name="T76" fmla="*/ 50 w 216"/>
                  <a:gd name="T77" fmla="*/ 182 h 288"/>
                  <a:gd name="T78" fmla="*/ 36 w 216"/>
                  <a:gd name="T79" fmla="*/ 161 h 288"/>
                  <a:gd name="T80" fmla="*/ 29 w 216"/>
                  <a:gd name="T81" fmla="*/ 173 h 288"/>
                  <a:gd name="T82" fmla="*/ 17 w 216"/>
                  <a:gd name="T83" fmla="*/ 176 h 288"/>
                  <a:gd name="T84" fmla="*/ 0 w 216"/>
                  <a:gd name="T85" fmla="*/ 151 h 288"/>
                  <a:gd name="T86" fmla="*/ 10 w 216"/>
                  <a:gd name="T87" fmla="*/ 114 h 288"/>
                  <a:gd name="T88" fmla="*/ 19 w 216"/>
                  <a:gd name="T89" fmla="*/ 114 h 288"/>
                  <a:gd name="T90" fmla="*/ 31 w 216"/>
                  <a:gd name="T91" fmla="*/ 121 h 288"/>
                  <a:gd name="T92" fmla="*/ 42 w 216"/>
                  <a:gd name="T93" fmla="*/ 107 h 288"/>
                  <a:gd name="T94" fmla="*/ 57 w 216"/>
                  <a:gd name="T95" fmla="*/ 84 h 288"/>
                  <a:gd name="T96" fmla="*/ 52 w 216"/>
                  <a:gd name="T97" fmla="*/ 70 h 288"/>
                  <a:gd name="T98" fmla="*/ 53 w 216"/>
                  <a:gd name="T99" fmla="*/ 62 h 288"/>
                  <a:gd name="T100" fmla="*/ 46 w 216"/>
                  <a:gd name="T101" fmla="*/ 47 h 288"/>
                  <a:gd name="T102" fmla="*/ 63 w 216"/>
                  <a:gd name="T103" fmla="*/ 45 h 288"/>
                  <a:gd name="T104" fmla="*/ 69 w 216"/>
                  <a:gd name="T105" fmla="*/ 32 h 288"/>
                  <a:gd name="T106" fmla="*/ 63 w 216"/>
                  <a:gd name="T107" fmla="*/ 20 h 288"/>
                  <a:gd name="T108" fmla="*/ 76 w 216"/>
                  <a:gd name="T109" fmla="*/ 11 h 28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16" h="288">
                    <a:moveTo>
                      <a:pt x="82" y="7"/>
                    </a:moveTo>
                    <a:lnTo>
                      <a:pt x="89" y="9"/>
                    </a:lnTo>
                    <a:lnTo>
                      <a:pt x="103" y="5"/>
                    </a:lnTo>
                    <a:lnTo>
                      <a:pt x="114" y="0"/>
                    </a:lnTo>
                    <a:lnTo>
                      <a:pt x="120" y="5"/>
                    </a:lnTo>
                    <a:lnTo>
                      <a:pt x="122" y="12"/>
                    </a:lnTo>
                    <a:lnTo>
                      <a:pt x="135" y="14"/>
                    </a:lnTo>
                    <a:lnTo>
                      <a:pt x="140" y="11"/>
                    </a:lnTo>
                    <a:lnTo>
                      <a:pt x="157" y="19"/>
                    </a:lnTo>
                    <a:lnTo>
                      <a:pt x="156" y="28"/>
                    </a:lnTo>
                    <a:lnTo>
                      <a:pt x="148" y="31"/>
                    </a:lnTo>
                    <a:lnTo>
                      <a:pt x="157" y="35"/>
                    </a:lnTo>
                    <a:lnTo>
                      <a:pt x="152" y="40"/>
                    </a:lnTo>
                    <a:lnTo>
                      <a:pt x="142" y="33"/>
                    </a:lnTo>
                    <a:lnTo>
                      <a:pt x="139" y="38"/>
                    </a:lnTo>
                    <a:lnTo>
                      <a:pt x="129" y="38"/>
                    </a:lnTo>
                    <a:lnTo>
                      <a:pt x="135" y="47"/>
                    </a:lnTo>
                    <a:lnTo>
                      <a:pt x="144" y="49"/>
                    </a:lnTo>
                    <a:lnTo>
                      <a:pt x="152" y="45"/>
                    </a:lnTo>
                    <a:lnTo>
                      <a:pt x="156" y="52"/>
                    </a:lnTo>
                    <a:lnTo>
                      <a:pt x="152" y="58"/>
                    </a:lnTo>
                    <a:lnTo>
                      <a:pt x="142" y="61"/>
                    </a:lnTo>
                    <a:lnTo>
                      <a:pt x="133" y="64"/>
                    </a:lnTo>
                    <a:lnTo>
                      <a:pt x="131" y="68"/>
                    </a:lnTo>
                    <a:lnTo>
                      <a:pt x="135" y="71"/>
                    </a:lnTo>
                    <a:lnTo>
                      <a:pt x="148" y="73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31" y="85"/>
                    </a:lnTo>
                    <a:lnTo>
                      <a:pt x="131" y="89"/>
                    </a:lnTo>
                    <a:lnTo>
                      <a:pt x="135" y="92"/>
                    </a:lnTo>
                    <a:lnTo>
                      <a:pt x="135" y="103"/>
                    </a:lnTo>
                    <a:lnTo>
                      <a:pt x="139" y="108"/>
                    </a:lnTo>
                    <a:lnTo>
                      <a:pt x="139" y="115"/>
                    </a:lnTo>
                    <a:lnTo>
                      <a:pt x="140" y="129"/>
                    </a:lnTo>
                    <a:lnTo>
                      <a:pt x="135" y="141"/>
                    </a:lnTo>
                    <a:lnTo>
                      <a:pt x="135" y="146"/>
                    </a:lnTo>
                    <a:lnTo>
                      <a:pt x="142" y="165"/>
                    </a:lnTo>
                    <a:lnTo>
                      <a:pt x="144" y="179"/>
                    </a:lnTo>
                    <a:lnTo>
                      <a:pt x="144" y="186"/>
                    </a:lnTo>
                    <a:lnTo>
                      <a:pt x="178" y="234"/>
                    </a:lnTo>
                    <a:lnTo>
                      <a:pt x="188" y="241"/>
                    </a:lnTo>
                    <a:lnTo>
                      <a:pt x="214" y="255"/>
                    </a:lnTo>
                    <a:lnTo>
                      <a:pt x="216" y="260"/>
                    </a:lnTo>
                    <a:lnTo>
                      <a:pt x="210" y="271"/>
                    </a:lnTo>
                    <a:lnTo>
                      <a:pt x="197" y="269"/>
                    </a:lnTo>
                    <a:lnTo>
                      <a:pt x="199" y="278"/>
                    </a:lnTo>
                    <a:lnTo>
                      <a:pt x="210" y="279"/>
                    </a:lnTo>
                    <a:lnTo>
                      <a:pt x="214" y="285"/>
                    </a:lnTo>
                    <a:lnTo>
                      <a:pt x="210" y="288"/>
                    </a:lnTo>
                    <a:lnTo>
                      <a:pt x="203" y="283"/>
                    </a:lnTo>
                    <a:lnTo>
                      <a:pt x="197" y="278"/>
                    </a:lnTo>
                    <a:lnTo>
                      <a:pt x="193" y="267"/>
                    </a:lnTo>
                    <a:lnTo>
                      <a:pt x="188" y="264"/>
                    </a:lnTo>
                    <a:lnTo>
                      <a:pt x="182" y="267"/>
                    </a:lnTo>
                    <a:lnTo>
                      <a:pt x="182" y="273"/>
                    </a:lnTo>
                    <a:lnTo>
                      <a:pt x="190" y="276"/>
                    </a:lnTo>
                    <a:lnTo>
                      <a:pt x="188" y="283"/>
                    </a:lnTo>
                    <a:lnTo>
                      <a:pt x="178" y="278"/>
                    </a:lnTo>
                    <a:lnTo>
                      <a:pt x="173" y="271"/>
                    </a:lnTo>
                    <a:lnTo>
                      <a:pt x="167" y="269"/>
                    </a:lnTo>
                    <a:lnTo>
                      <a:pt x="163" y="271"/>
                    </a:lnTo>
                    <a:lnTo>
                      <a:pt x="156" y="266"/>
                    </a:lnTo>
                    <a:lnTo>
                      <a:pt x="152" y="269"/>
                    </a:lnTo>
                    <a:lnTo>
                      <a:pt x="154" y="273"/>
                    </a:lnTo>
                    <a:lnTo>
                      <a:pt x="159" y="276"/>
                    </a:lnTo>
                    <a:lnTo>
                      <a:pt x="157" y="279"/>
                    </a:lnTo>
                    <a:lnTo>
                      <a:pt x="154" y="279"/>
                    </a:lnTo>
                    <a:lnTo>
                      <a:pt x="142" y="269"/>
                    </a:lnTo>
                    <a:lnTo>
                      <a:pt x="142" y="264"/>
                    </a:lnTo>
                    <a:lnTo>
                      <a:pt x="139" y="264"/>
                    </a:lnTo>
                    <a:lnTo>
                      <a:pt x="133" y="264"/>
                    </a:lnTo>
                    <a:lnTo>
                      <a:pt x="125" y="262"/>
                    </a:lnTo>
                    <a:lnTo>
                      <a:pt x="123" y="266"/>
                    </a:lnTo>
                    <a:lnTo>
                      <a:pt x="131" y="273"/>
                    </a:lnTo>
                    <a:lnTo>
                      <a:pt x="135" y="281"/>
                    </a:lnTo>
                    <a:lnTo>
                      <a:pt x="131" y="286"/>
                    </a:lnTo>
                    <a:lnTo>
                      <a:pt x="123" y="283"/>
                    </a:lnTo>
                    <a:lnTo>
                      <a:pt x="112" y="273"/>
                    </a:lnTo>
                    <a:lnTo>
                      <a:pt x="116" y="266"/>
                    </a:lnTo>
                    <a:lnTo>
                      <a:pt x="110" y="262"/>
                    </a:lnTo>
                    <a:lnTo>
                      <a:pt x="103" y="262"/>
                    </a:lnTo>
                    <a:lnTo>
                      <a:pt x="103" y="267"/>
                    </a:lnTo>
                    <a:lnTo>
                      <a:pt x="108" y="274"/>
                    </a:lnTo>
                    <a:lnTo>
                      <a:pt x="108" y="279"/>
                    </a:lnTo>
                    <a:lnTo>
                      <a:pt x="106" y="279"/>
                    </a:lnTo>
                    <a:lnTo>
                      <a:pt x="101" y="278"/>
                    </a:lnTo>
                    <a:lnTo>
                      <a:pt x="97" y="267"/>
                    </a:lnTo>
                    <a:lnTo>
                      <a:pt x="91" y="266"/>
                    </a:lnTo>
                    <a:lnTo>
                      <a:pt x="84" y="264"/>
                    </a:lnTo>
                    <a:lnTo>
                      <a:pt x="70" y="255"/>
                    </a:lnTo>
                    <a:lnTo>
                      <a:pt x="70" y="253"/>
                    </a:lnTo>
                    <a:lnTo>
                      <a:pt x="78" y="255"/>
                    </a:lnTo>
                    <a:lnTo>
                      <a:pt x="76" y="250"/>
                    </a:lnTo>
                    <a:lnTo>
                      <a:pt x="82" y="247"/>
                    </a:lnTo>
                    <a:lnTo>
                      <a:pt x="74" y="231"/>
                    </a:lnTo>
                    <a:lnTo>
                      <a:pt x="74" y="227"/>
                    </a:lnTo>
                    <a:lnTo>
                      <a:pt x="78" y="229"/>
                    </a:lnTo>
                    <a:lnTo>
                      <a:pt x="82" y="234"/>
                    </a:lnTo>
                    <a:lnTo>
                      <a:pt x="89" y="236"/>
                    </a:lnTo>
                    <a:lnTo>
                      <a:pt x="95" y="229"/>
                    </a:lnTo>
                    <a:lnTo>
                      <a:pt x="91" y="217"/>
                    </a:lnTo>
                    <a:lnTo>
                      <a:pt x="76" y="217"/>
                    </a:lnTo>
                    <a:lnTo>
                      <a:pt x="72" y="210"/>
                    </a:lnTo>
                    <a:lnTo>
                      <a:pt x="74" y="205"/>
                    </a:lnTo>
                    <a:lnTo>
                      <a:pt x="80" y="203"/>
                    </a:lnTo>
                    <a:lnTo>
                      <a:pt x="78" y="198"/>
                    </a:lnTo>
                    <a:lnTo>
                      <a:pt x="72" y="201"/>
                    </a:lnTo>
                    <a:lnTo>
                      <a:pt x="72" y="203"/>
                    </a:lnTo>
                    <a:lnTo>
                      <a:pt x="69" y="198"/>
                    </a:lnTo>
                    <a:lnTo>
                      <a:pt x="74" y="191"/>
                    </a:lnTo>
                    <a:lnTo>
                      <a:pt x="69" y="179"/>
                    </a:lnTo>
                    <a:lnTo>
                      <a:pt x="65" y="179"/>
                    </a:lnTo>
                    <a:lnTo>
                      <a:pt x="61" y="189"/>
                    </a:lnTo>
                    <a:lnTo>
                      <a:pt x="57" y="188"/>
                    </a:lnTo>
                    <a:lnTo>
                      <a:pt x="55" y="186"/>
                    </a:lnTo>
                    <a:lnTo>
                      <a:pt x="50" y="189"/>
                    </a:lnTo>
                    <a:lnTo>
                      <a:pt x="46" y="188"/>
                    </a:lnTo>
                    <a:lnTo>
                      <a:pt x="48" y="182"/>
                    </a:lnTo>
                    <a:lnTo>
                      <a:pt x="36" y="167"/>
                    </a:lnTo>
                    <a:lnTo>
                      <a:pt x="33" y="167"/>
                    </a:lnTo>
                    <a:lnTo>
                      <a:pt x="31" y="175"/>
                    </a:lnTo>
                    <a:lnTo>
                      <a:pt x="29" y="179"/>
                    </a:lnTo>
                    <a:lnTo>
                      <a:pt x="21" y="174"/>
                    </a:lnTo>
                    <a:lnTo>
                      <a:pt x="17" y="179"/>
                    </a:lnTo>
                    <a:lnTo>
                      <a:pt x="17" y="182"/>
                    </a:lnTo>
                    <a:lnTo>
                      <a:pt x="10" y="182"/>
                    </a:lnTo>
                    <a:lnTo>
                      <a:pt x="6" y="167"/>
                    </a:lnTo>
                    <a:lnTo>
                      <a:pt x="0" y="156"/>
                    </a:lnTo>
                    <a:lnTo>
                      <a:pt x="6" y="142"/>
                    </a:lnTo>
                    <a:lnTo>
                      <a:pt x="6" y="127"/>
                    </a:lnTo>
                    <a:lnTo>
                      <a:pt x="10" y="118"/>
                    </a:lnTo>
                    <a:lnTo>
                      <a:pt x="10" y="111"/>
                    </a:lnTo>
                    <a:lnTo>
                      <a:pt x="12" y="111"/>
                    </a:lnTo>
                    <a:lnTo>
                      <a:pt x="19" y="118"/>
                    </a:lnTo>
                    <a:lnTo>
                      <a:pt x="25" y="113"/>
                    </a:lnTo>
                    <a:lnTo>
                      <a:pt x="29" y="115"/>
                    </a:lnTo>
                    <a:lnTo>
                      <a:pt x="31" y="125"/>
                    </a:lnTo>
                    <a:lnTo>
                      <a:pt x="40" y="123"/>
                    </a:lnTo>
                    <a:lnTo>
                      <a:pt x="46" y="118"/>
                    </a:lnTo>
                    <a:lnTo>
                      <a:pt x="42" y="111"/>
                    </a:lnTo>
                    <a:lnTo>
                      <a:pt x="48" y="104"/>
                    </a:lnTo>
                    <a:lnTo>
                      <a:pt x="50" y="96"/>
                    </a:lnTo>
                    <a:lnTo>
                      <a:pt x="57" y="87"/>
                    </a:lnTo>
                    <a:lnTo>
                      <a:pt x="57" y="82"/>
                    </a:lnTo>
                    <a:lnTo>
                      <a:pt x="50" y="80"/>
                    </a:lnTo>
                    <a:lnTo>
                      <a:pt x="52" y="73"/>
                    </a:lnTo>
                    <a:lnTo>
                      <a:pt x="65" y="75"/>
                    </a:lnTo>
                    <a:lnTo>
                      <a:pt x="63" y="70"/>
                    </a:lnTo>
                    <a:lnTo>
                      <a:pt x="53" y="64"/>
                    </a:lnTo>
                    <a:lnTo>
                      <a:pt x="46" y="64"/>
                    </a:lnTo>
                    <a:lnTo>
                      <a:pt x="40" y="58"/>
                    </a:lnTo>
                    <a:lnTo>
                      <a:pt x="46" y="49"/>
                    </a:lnTo>
                    <a:lnTo>
                      <a:pt x="53" y="49"/>
                    </a:lnTo>
                    <a:lnTo>
                      <a:pt x="61" y="51"/>
                    </a:lnTo>
                    <a:lnTo>
                      <a:pt x="63" y="47"/>
                    </a:lnTo>
                    <a:lnTo>
                      <a:pt x="59" y="40"/>
                    </a:lnTo>
                    <a:lnTo>
                      <a:pt x="61" y="35"/>
                    </a:lnTo>
                    <a:lnTo>
                      <a:pt x="69" y="33"/>
                    </a:lnTo>
                    <a:lnTo>
                      <a:pt x="67" y="30"/>
                    </a:lnTo>
                    <a:lnTo>
                      <a:pt x="63" y="23"/>
                    </a:lnTo>
                    <a:lnTo>
                      <a:pt x="63" y="21"/>
                    </a:lnTo>
                    <a:lnTo>
                      <a:pt x="67" y="19"/>
                    </a:lnTo>
                    <a:lnTo>
                      <a:pt x="70" y="11"/>
                    </a:lnTo>
                    <a:lnTo>
                      <a:pt x="76" y="11"/>
                    </a:lnTo>
                    <a:lnTo>
                      <a:pt x="82" y="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3" name="Freeform 258"/>
              <p:cNvSpPr>
                <a:spLocks/>
              </p:cNvSpPr>
              <p:nvPr/>
            </p:nvSpPr>
            <p:spPr bwMode="auto">
              <a:xfrm>
                <a:off x="2339" y="1842"/>
                <a:ext cx="59" cy="84"/>
              </a:xfrm>
              <a:custGeom>
                <a:avLst/>
                <a:gdLst>
                  <a:gd name="T0" fmla="*/ 6 w 59"/>
                  <a:gd name="T1" fmla="*/ 16 h 87"/>
                  <a:gd name="T2" fmla="*/ 12 w 59"/>
                  <a:gd name="T3" fmla="*/ 11 h 87"/>
                  <a:gd name="T4" fmla="*/ 19 w 59"/>
                  <a:gd name="T5" fmla="*/ 9 h 87"/>
                  <a:gd name="T6" fmla="*/ 27 w 59"/>
                  <a:gd name="T7" fmla="*/ 4 h 87"/>
                  <a:gd name="T8" fmla="*/ 31 w 59"/>
                  <a:gd name="T9" fmla="*/ 0 h 87"/>
                  <a:gd name="T10" fmla="*/ 36 w 59"/>
                  <a:gd name="T11" fmla="*/ 2 h 87"/>
                  <a:gd name="T12" fmla="*/ 42 w 59"/>
                  <a:gd name="T13" fmla="*/ 9 h 87"/>
                  <a:gd name="T14" fmla="*/ 46 w 59"/>
                  <a:gd name="T15" fmla="*/ 16 h 87"/>
                  <a:gd name="T16" fmla="*/ 57 w 59"/>
                  <a:gd name="T17" fmla="*/ 23 h 87"/>
                  <a:gd name="T18" fmla="*/ 59 w 59"/>
                  <a:gd name="T19" fmla="*/ 29 h 87"/>
                  <a:gd name="T20" fmla="*/ 59 w 59"/>
                  <a:gd name="T21" fmla="*/ 50 h 87"/>
                  <a:gd name="T22" fmla="*/ 53 w 59"/>
                  <a:gd name="T23" fmla="*/ 55 h 87"/>
                  <a:gd name="T24" fmla="*/ 34 w 59"/>
                  <a:gd name="T25" fmla="*/ 68 h 87"/>
                  <a:gd name="T26" fmla="*/ 29 w 59"/>
                  <a:gd name="T27" fmla="*/ 84 h 87"/>
                  <a:gd name="T28" fmla="*/ 17 w 59"/>
                  <a:gd name="T29" fmla="*/ 82 h 87"/>
                  <a:gd name="T30" fmla="*/ 8 w 59"/>
                  <a:gd name="T31" fmla="*/ 70 h 87"/>
                  <a:gd name="T32" fmla="*/ 0 w 59"/>
                  <a:gd name="T33" fmla="*/ 61 h 87"/>
                  <a:gd name="T34" fmla="*/ 0 w 59"/>
                  <a:gd name="T35" fmla="*/ 47 h 87"/>
                  <a:gd name="T36" fmla="*/ 0 w 59"/>
                  <a:gd name="T37" fmla="*/ 32 h 87"/>
                  <a:gd name="T38" fmla="*/ 6 w 59"/>
                  <a:gd name="T39" fmla="*/ 16 h 8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59" h="87">
                    <a:moveTo>
                      <a:pt x="6" y="17"/>
                    </a:moveTo>
                    <a:lnTo>
                      <a:pt x="12" y="11"/>
                    </a:lnTo>
                    <a:lnTo>
                      <a:pt x="19" y="9"/>
                    </a:lnTo>
                    <a:lnTo>
                      <a:pt x="27" y="4"/>
                    </a:lnTo>
                    <a:lnTo>
                      <a:pt x="31" y="0"/>
                    </a:lnTo>
                    <a:lnTo>
                      <a:pt x="36" y="2"/>
                    </a:lnTo>
                    <a:lnTo>
                      <a:pt x="42" y="9"/>
                    </a:lnTo>
                    <a:lnTo>
                      <a:pt x="46" y="17"/>
                    </a:lnTo>
                    <a:lnTo>
                      <a:pt x="57" y="24"/>
                    </a:lnTo>
                    <a:lnTo>
                      <a:pt x="59" y="30"/>
                    </a:lnTo>
                    <a:lnTo>
                      <a:pt x="59" y="52"/>
                    </a:lnTo>
                    <a:lnTo>
                      <a:pt x="53" y="57"/>
                    </a:lnTo>
                    <a:lnTo>
                      <a:pt x="34" y="70"/>
                    </a:lnTo>
                    <a:lnTo>
                      <a:pt x="29" y="87"/>
                    </a:lnTo>
                    <a:lnTo>
                      <a:pt x="17" y="85"/>
                    </a:lnTo>
                    <a:lnTo>
                      <a:pt x="8" y="73"/>
                    </a:lnTo>
                    <a:lnTo>
                      <a:pt x="0" y="63"/>
                    </a:lnTo>
                    <a:lnTo>
                      <a:pt x="0" y="49"/>
                    </a:lnTo>
                    <a:lnTo>
                      <a:pt x="0" y="33"/>
                    </a:lnTo>
                    <a:lnTo>
                      <a:pt x="6" y="1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4" name="Freeform 259"/>
              <p:cNvSpPr>
                <a:spLocks/>
              </p:cNvSpPr>
              <p:nvPr/>
            </p:nvSpPr>
            <p:spPr bwMode="auto">
              <a:xfrm>
                <a:off x="2740" y="1772"/>
                <a:ext cx="84" cy="70"/>
              </a:xfrm>
              <a:custGeom>
                <a:avLst/>
                <a:gdLst>
                  <a:gd name="T0" fmla="*/ 8 w 84"/>
                  <a:gd name="T1" fmla="*/ 29 h 73"/>
                  <a:gd name="T2" fmla="*/ 0 w 84"/>
                  <a:gd name="T3" fmla="*/ 24 h 73"/>
                  <a:gd name="T4" fmla="*/ 2 w 84"/>
                  <a:gd name="T5" fmla="*/ 20 h 73"/>
                  <a:gd name="T6" fmla="*/ 12 w 84"/>
                  <a:gd name="T7" fmla="*/ 25 h 73"/>
                  <a:gd name="T8" fmla="*/ 14 w 84"/>
                  <a:gd name="T9" fmla="*/ 24 h 73"/>
                  <a:gd name="T10" fmla="*/ 15 w 84"/>
                  <a:gd name="T11" fmla="*/ 22 h 73"/>
                  <a:gd name="T12" fmla="*/ 14 w 84"/>
                  <a:gd name="T13" fmla="*/ 18 h 73"/>
                  <a:gd name="T14" fmla="*/ 6 w 84"/>
                  <a:gd name="T15" fmla="*/ 17 h 73"/>
                  <a:gd name="T16" fmla="*/ 4 w 84"/>
                  <a:gd name="T17" fmla="*/ 17 h 73"/>
                  <a:gd name="T18" fmla="*/ 2 w 84"/>
                  <a:gd name="T19" fmla="*/ 13 h 73"/>
                  <a:gd name="T20" fmla="*/ 6 w 84"/>
                  <a:gd name="T21" fmla="*/ 9 h 73"/>
                  <a:gd name="T22" fmla="*/ 10 w 84"/>
                  <a:gd name="T23" fmla="*/ 7 h 73"/>
                  <a:gd name="T24" fmla="*/ 10 w 84"/>
                  <a:gd name="T25" fmla="*/ 4 h 73"/>
                  <a:gd name="T26" fmla="*/ 17 w 84"/>
                  <a:gd name="T27" fmla="*/ 0 h 73"/>
                  <a:gd name="T28" fmla="*/ 21 w 84"/>
                  <a:gd name="T29" fmla="*/ 2 h 73"/>
                  <a:gd name="T30" fmla="*/ 23 w 84"/>
                  <a:gd name="T31" fmla="*/ 7 h 73"/>
                  <a:gd name="T32" fmla="*/ 27 w 84"/>
                  <a:gd name="T33" fmla="*/ 7 h 73"/>
                  <a:gd name="T34" fmla="*/ 29 w 84"/>
                  <a:gd name="T35" fmla="*/ 13 h 73"/>
                  <a:gd name="T36" fmla="*/ 34 w 84"/>
                  <a:gd name="T37" fmla="*/ 15 h 73"/>
                  <a:gd name="T38" fmla="*/ 40 w 84"/>
                  <a:gd name="T39" fmla="*/ 22 h 73"/>
                  <a:gd name="T40" fmla="*/ 46 w 84"/>
                  <a:gd name="T41" fmla="*/ 25 h 73"/>
                  <a:gd name="T42" fmla="*/ 53 w 84"/>
                  <a:gd name="T43" fmla="*/ 25 h 73"/>
                  <a:gd name="T44" fmla="*/ 68 w 84"/>
                  <a:gd name="T45" fmla="*/ 36 h 73"/>
                  <a:gd name="T46" fmla="*/ 72 w 84"/>
                  <a:gd name="T47" fmla="*/ 42 h 73"/>
                  <a:gd name="T48" fmla="*/ 76 w 84"/>
                  <a:gd name="T49" fmla="*/ 45 h 73"/>
                  <a:gd name="T50" fmla="*/ 82 w 84"/>
                  <a:gd name="T51" fmla="*/ 45 h 73"/>
                  <a:gd name="T52" fmla="*/ 82 w 84"/>
                  <a:gd name="T53" fmla="*/ 47 h 73"/>
                  <a:gd name="T54" fmla="*/ 84 w 84"/>
                  <a:gd name="T55" fmla="*/ 52 h 73"/>
                  <a:gd name="T56" fmla="*/ 80 w 84"/>
                  <a:gd name="T57" fmla="*/ 57 h 73"/>
                  <a:gd name="T58" fmla="*/ 78 w 84"/>
                  <a:gd name="T59" fmla="*/ 61 h 73"/>
                  <a:gd name="T60" fmla="*/ 78 w 84"/>
                  <a:gd name="T61" fmla="*/ 65 h 73"/>
                  <a:gd name="T62" fmla="*/ 72 w 84"/>
                  <a:gd name="T63" fmla="*/ 68 h 73"/>
                  <a:gd name="T64" fmla="*/ 67 w 84"/>
                  <a:gd name="T65" fmla="*/ 67 h 73"/>
                  <a:gd name="T66" fmla="*/ 63 w 84"/>
                  <a:gd name="T67" fmla="*/ 67 h 73"/>
                  <a:gd name="T68" fmla="*/ 59 w 84"/>
                  <a:gd name="T69" fmla="*/ 70 h 73"/>
                  <a:gd name="T70" fmla="*/ 50 w 84"/>
                  <a:gd name="T71" fmla="*/ 65 h 73"/>
                  <a:gd name="T72" fmla="*/ 50 w 84"/>
                  <a:gd name="T73" fmla="*/ 60 h 73"/>
                  <a:gd name="T74" fmla="*/ 51 w 84"/>
                  <a:gd name="T75" fmla="*/ 58 h 73"/>
                  <a:gd name="T76" fmla="*/ 50 w 84"/>
                  <a:gd name="T77" fmla="*/ 54 h 73"/>
                  <a:gd name="T78" fmla="*/ 44 w 84"/>
                  <a:gd name="T79" fmla="*/ 52 h 73"/>
                  <a:gd name="T80" fmla="*/ 36 w 84"/>
                  <a:gd name="T81" fmla="*/ 52 h 73"/>
                  <a:gd name="T82" fmla="*/ 31 w 84"/>
                  <a:gd name="T83" fmla="*/ 49 h 73"/>
                  <a:gd name="T84" fmla="*/ 23 w 84"/>
                  <a:gd name="T85" fmla="*/ 47 h 73"/>
                  <a:gd name="T86" fmla="*/ 14 w 84"/>
                  <a:gd name="T87" fmla="*/ 45 h 73"/>
                  <a:gd name="T88" fmla="*/ 8 w 84"/>
                  <a:gd name="T89" fmla="*/ 29 h 7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84" h="73">
                    <a:moveTo>
                      <a:pt x="8" y="30"/>
                    </a:moveTo>
                    <a:lnTo>
                      <a:pt x="0" y="25"/>
                    </a:lnTo>
                    <a:lnTo>
                      <a:pt x="2" y="21"/>
                    </a:lnTo>
                    <a:lnTo>
                      <a:pt x="12" y="26"/>
                    </a:lnTo>
                    <a:lnTo>
                      <a:pt x="14" y="25"/>
                    </a:lnTo>
                    <a:lnTo>
                      <a:pt x="15" y="23"/>
                    </a:lnTo>
                    <a:lnTo>
                      <a:pt x="14" y="19"/>
                    </a:lnTo>
                    <a:lnTo>
                      <a:pt x="6" y="18"/>
                    </a:lnTo>
                    <a:lnTo>
                      <a:pt x="4" y="18"/>
                    </a:lnTo>
                    <a:lnTo>
                      <a:pt x="2" y="14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7" y="0"/>
                    </a:lnTo>
                    <a:lnTo>
                      <a:pt x="21" y="2"/>
                    </a:lnTo>
                    <a:lnTo>
                      <a:pt x="23" y="7"/>
                    </a:lnTo>
                    <a:lnTo>
                      <a:pt x="27" y="7"/>
                    </a:lnTo>
                    <a:lnTo>
                      <a:pt x="29" y="14"/>
                    </a:lnTo>
                    <a:lnTo>
                      <a:pt x="34" y="16"/>
                    </a:lnTo>
                    <a:lnTo>
                      <a:pt x="40" y="23"/>
                    </a:lnTo>
                    <a:lnTo>
                      <a:pt x="46" y="26"/>
                    </a:lnTo>
                    <a:lnTo>
                      <a:pt x="53" y="26"/>
                    </a:lnTo>
                    <a:lnTo>
                      <a:pt x="68" y="38"/>
                    </a:lnTo>
                    <a:lnTo>
                      <a:pt x="72" y="44"/>
                    </a:lnTo>
                    <a:lnTo>
                      <a:pt x="76" y="47"/>
                    </a:lnTo>
                    <a:lnTo>
                      <a:pt x="82" y="47"/>
                    </a:lnTo>
                    <a:lnTo>
                      <a:pt x="82" y="49"/>
                    </a:lnTo>
                    <a:lnTo>
                      <a:pt x="84" y="54"/>
                    </a:lnTo>
                    <a:lnTo>
                      <a:pt x="80" y="59"/>
                    </a:lnTo>
                    <a:lnTo>
                      <a:pt x="78" y="64"/>
                    </a:lnTo>
                    <a:lnTo>
                      <a:pt x="78" y="68"/>
                    </a:lnTo>
                    <a:lnTo>
                      <a:pt x="72" y="71"/>
                    </a:lnTo>
                    <a:lnTo>
                      <a:pt x="67" y="70"/>
                    </a:lnTo>
                    <a:lnTo>
                      <a:pt x="63" y="70"/>
                    </a:lnTo>
                    <a:lnTo>
                      <a:pt x="59" y="73"/>
                    </a:lnTo>
                    <a:lnTo>
                      <a:pt x="50" y="68"/>
                    </a:lnTo>
                    <a:lnTo>
                      <a:pt x="50" y="63"/>
                    </a:lnTo>
                    <a:lnTo>
                      <a:pt x="51" y="61"/>
                    </a:lnTo>
                    <a:lnTo>
                      <a:pt x="50" y="56"/>
                    </a:lnTo>
                    <a:lnTo>
                      <a:pt x="44" y="54"/>
                    </a:lnTo>
                    <a:lnTo>
                      <a:pt x="36" y="54"/>
                    </a:lnTo>
                    <a:lnTo>
                      <a:pt x="31" y="51"/>
                    </a:lnTo>
                    <a:lnTo>
                      <a:pt x="23" y="49"/>
                    </a:lnTo>
                    <a:lnTo>
                      <a:pt x="14" y="47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5" name="Freeform 260"/>
              <p:cNvSpPr>
                <a:spLocks/>
              </p:cNvSpPr>
              <p:nvPr/>
            </p:nvSpPr>
            <p:spPr bwMode="auto">
              <a:xfrm>
                <a:off x="1019" y="1165"/>
                <a:ext cx="335" cy="411"/>
              </a:xfrm>
              <a:custGeom>
                <a:avLst/>
                <a:gdLst>
                  <a:gd name="T0" fmla="*/ 222 w 335"/>
                  <a:gd name="T1" fmla="*/ 411 h 426"/>
                  <a:gd name="T2" fmla="*/ 193 w 335"/>
                  <a:gd name="T3" fmla="*/ 385 h 426"/>
                  <a:gd name="T4" fmla="*/ 193 w 335"/>
                  <a:gd name="T5" fmla="*/ 353 h 426"/>
                  <a:gd name="T6" fmla="*/ 137 w 335"/>
                  <a:gd name="T7" fmla="*/ 340 h 426"/>
                  <a:gd name="T8" fmla="*/ 120 w 335"/>
                  <a:gd name="T9" fmla="*/ 311 h 426"/>
                  <a:gd name="T10" fmla="*/ 148 w 335"/>
                  <a:gd name="T11" fmla="*/ 289 h 426"/>
                  <a:gd name="T12" fmla="*/ 188 w 335"/>
                  <a:gd name="T13" fmla="*/ 291 h 426"/>
                  <a:gd name="T14" fmla="*/ 159 w 335"/>
                  <a:gd name="T15" fmla="*/ 285 h 426"/>
                  <a:gd name="T16" fmla="*/ 199 w 335"/>
                  <a:gd name="T17" fmla="*/ 264 h 426"/>
                  <a:gd name="T18" fmla="*/ 216 w 335"/>
                  <a:gd name="T19" fmla="*/ 258 h 426"/>
                  <a:gd name="T20" fmla="*/ 169 w 335"/>
                  <a:gd name="T21" fmla="*/ 260 h 426"/>
                  <a:gd name="T22" fmla="*/ 137 w 335"/>
                  <a:gd name="T23" fmla="*/ 269 h 426"/>
                  <a:gd name="T24" fmla="*/ 123 w 335"/>
                  <a:gd name="T25" fmla="*/ 279 h 426"/>
                  <a:gd name="T26" fmla="*/ 118 w 335"/>
                  <a:gd name="T27" fmla="*/ 242 h 426"/>
                  <a:gd name="T28" fmla="*/ 154 w 335"/>
                  <a:gd name="T29" fmla="*/ 235 h 426"/>
                  <a:gd name="T30" fmla="*/ 191 w 335"/>
                  <a:gd name="T31" fmla="*/ 207 h 426"/>
                  <a:gd name="T32" fmla="*/ 191 w 335"/>
                  <a:gd name="T33" fmla="*/ 190 h 426"/>
                  <a:gd name="T34" fmla="*/ 197 w 335"/>
                  <a:gd name="T35" fmla="*/ 155 h 426"/>
                  <a:gd name="T36" fmla="*/ 186 w 335"/>
                  <a:gd name="T37" fmla="*/ 182 h 426"/>
                  <a:gd name="T38" fmla="*/ 159 w 335"/>
                  <a:gd name="T39" fmla="*/ 190 h 426"/>
                  <a:gd name="T40" fmla="*/ 159 w 335"/>
                  <a:gd name="T41" fmla="*/ 142 h 426"/>
                  <a:gd name="T42" fmla="*/ 154 w 335"/>
                  <a:gd name="T43" fmla="*/ 159 h 426"/>
                  <a:gd name="T44" fmla="*/ 144 w 335"/>
                  <a:gd name="T45" fmla="*/ 155 h 426"/>
                  <a:gd name="T46" fmla="*/ 142 w 335"/>
                  <a:gd name="T47" fmla="*/ 199 h 426"/>
                  <a:gd name="T48" fmla="*/ 129 w 335"/>
                  <a:gd name="T49" fmla="*/ 209 h 426"/>
                  <a:gd name="T50" fmla="*/ 93 w 335"/>
                  <a:gd name="T51" fmla="*/ 229 h 426"/>
                  <a:gd name="T52" fmla="*/ 80 w 335"/>
                  <a:gd name="T53" fmla="*/ 209 h 426"/>
                  <a:gd name="T54" fmla="*/ 72 w 335"/>
                  <a:gd name="T55" fmla="*/ 182 h 426"/>
                  <a:gd name="T56" fmla="*/ 72 w 335"/>
                  <a:gd name="T57" fmla="*/ 176 h 426"/>
                  <a:gd name="T58" fmla="*/ 42 w 335"/>
                  <a:gd name="T59" fmla="*/ 134 h 426"/>
                  <a:gd name="T60" fmla="*/ 36 w 335"/>
                  <a:gd name="T61" fmla="*/ 117 h 426"/>
                  <a:gd name="T62" fmla="*/ 38 w 335"/>
                  <a:gd name="T63" fmla="*/ 92 h 426"/>
                  <a:gd name="T64" fmla="*/ 14 w 335"/>
                  <a:gd name="T65" fmla="*/ 103 h 426"/>
                  <a:gd name="T66" fmla="*/ 14 w 335"/>
                  <a:gd name="T67" fmla="*/ 67 h 426"/>
                  <a:gd name="T68" fmla="*/ 17 w 335"/>
                  <a:gd name="T69" fmla="*/ 35 h 426"/>
                  <a:gd name="T70" fmla="*/ 42 w 335"/>
                  <a:gd name="T71" fmla="*/ 53 h 426"/>
                  <a:gd name="T72" fmla="*/ 44 w 335"/>
                  <a:gd name="T73" fmla="*/ 32 h 426"/>
                  <a:gd name="T74" fmla="*/ 72 w 335"/>
                  <a:gd name="T75" fmla="*/ 21 h 426"/>
                  <a:gd name="T76" fmla="*/ 91 w 335"/>
                  <a:gd name="T77" fmla="*/ 48 h 426"/>
                  <a:gd name="T78" fmla="*/ 67 w 335"/>
                  <a:gd name="T79" fmla="*/ 55 h 426"/>
                  <a:gd name="T80" fmla="*/ 76 w 335"/>
                  <a:gd name="T81" fmla="*/ 60 h 426"/>
                  <a:gd name="T82" fmla="*/ 87 w 335"/>
                  <a:gd name="T83" fmla="*/ 83 h 426"/>
                  <a:gd name="T84" fmla="*/ 110 w 335"/>
                  <a:gd name="T85" fmla="*/ 96 h 426"/>
                  <a:gd name="T86" fmla="*/ 101 w 335"/>
                  <a:gd name="T87" fmla="*/ 53 h 426"/>
                  <a:gd name="T88" fmla="*/ 120 w 335"/>
                  <a:gd name="T89" fmla="*/ 33 h 426"/>
                  <a:gd name="T90" fmla="*/ 144 w 335"/>
                  <a:gd name="T91" fmla="*/ 89 h 426"/>
                  <a:gd name="T92" fmla="*/ 150 w 335"/>
                  <a:gd name="T93" fmla="*/ 110 h 426"/>
                  <a:gd name="T94" fmla="*/ 186 w 335"/>
                  <a:gd name="T95" fmla="*/ 139 h 426"/>
                  <a:gd name="T96" fmla="*/ 159 w 335"/>
                  <a:gd name="T97" fmla="*/ 82 h 426"/>
                  <a:gd name="T98" fmla="*/ 155 w 335"/>
                  <a:gd name="T99" fmla="*/ 35 h 426"/>
                  <a:gd name="T100" fmla="*/ 169 w 335"/>
                  <a:gd name="T101" fmla="*/ 1 h 426"/>
                  <a:gd name="T102" fmla="*/ 199 w 335"/>
                  <a:gd name="T103" fmla="*/ 14 h 426"/>
                  <a:gd name="T104" fmla="*/ 218 w 335"/>
                  <a:gd name="T105" fmla="*/ 75 h 426"/>
                  <a:gd name="T106" fmla="*/ 224 w 335"/>
                  <a:gd name="T107" fmla="*/ 43 h 426"/>
                  <a:gd name="T108" fmla="*/ 259 w 335"/>
                  <a:gd name="T109" fmla="*/ 62 h 426"/>
                  <a:gd name="T110" fmla="*/ 286 w 335"/>
                  <a:gd name="T111" fmla="*/ 89 h 426"/>
                  <a:gd name="T112" fmla="*/ 316 w 335"/>
                  <a:gd name="T113" fmla="*/ 127 h 426"/>
                  <a:gd name="T114" fmla="*/ 328 w 335"/>
                  <a:gd name="T115" fmla="*/ 149 h 426"/>
                  <a:gd name="T116" fmla="*/ 292 w 335"/>
                  <a:gd name="T117" fmla="*/ 155 h 426"/>
                  <a:gd name="T118" fmla="*/ 286 w 335"/>
                  <a:gd name="T119" fmla="*/ 226 h 426"/>
                  <a:gd name="T120" fmla="*/ 273 w 335"/>
                  <a:gd name="T121" fmla="*/ 291 h 426"/>
                  <a:gd name="T122" fmla="*/ 242 w 335"/>
                  <a:gd name="T123" fmla="*/ 406 h 42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35" h="426">
                    <a:moveTo>
                      <a:pt x="242" y="421"/>
                    </a:moveTo>
                    <a:lnTo>
                      <a:pt x="222" y="426"/>
                    </a:lnTo>
                    <a:lnTo>
                      <a:pt x="210" y="409"/>
                    </a:lnTo>
                    <a:lnTo>
                      <a:pt x="193" y="399"/>
                    </a:lnTo>
                    <a:lnTo>
                      <a:pt x="199" y="369"/>
                    </a:lnTo>
                    <a:lnTo>
                      <a:pt x="193" y="366"/>
                    </a:lnTo>
                    <a:lnTo>
                      <a:pt x="180" y="380"/>
                    </a:lnTo>
                    <a:lnTo>
                      <a:pt x="137" y="352"/>
                    </a:lnTo>
                    <a:lnTo>
                      <a:pt x="131" y="326"/>
                    </a:lnTo>
                    <a:lnTo>
                      <a:pt x="120" y="322"/>
                    </a:lnTo>
                    <a:lnTo>
                      <a:pt x="123" y="302"/>
                    </a:lnTo>
                    <a:lnTo>
                      <a:pt x="148" y="300"/>
                    </a:lnTo>
                    <a:lnTo>
                      <a:pt x="154" y="307"/>
                    </a:lnTo>
                    <a:lnTo>
                      <a:pt x="188" y="302"/>
                    </a:lnTo>
                    <a:lnTo>
                      <a:pt x="186" y="300"/>
                    </a:lnTo>
                    <a:lnTo>
                      <a:pt x="159" y="295"/>
                    </a:lnTo>
                    <a:lnTo>
                      <a:pt x="165" y="284"/>
                    </a:lnTo>
                    <a:lnTo>
                      <a:pt x="199" y="274"/>
                    </a:lnTo>
                    <a:lnTo>
                      <a:pt x="216" y="272"/>
                    </a:lnTo>
                    <a:lnTo>
                      <a:pt x="216" y="267"/>
                    </a:lnTo>
                    <a:lnTo>
                      <a:pt x="188" y="272"/>
                    </a:lnTo>
                    <a:lnTo>
                      <a:pt x="169" y="269"/>
                    </a:lnTo>
                    <a:lnTo>
                      <a:pt x="155" y="277"/>
                    </a:lnTo>
                    <a:lnTo>
                      <a:pt x="137" y="279"/>
                    </a:lnTo>
                    <a:lnTo>
                      <a:pt x="129" y="286"/>
                    </a:lnTo>
                    <a:lnTo>
                      <a:pt x="123" y="289"/>
                    </a:lnTo>
                    <a:lnTo>
                      <a:pt x="112" y="260"/>
                    </a:lnTo>
                    <a:lnTo>
                      <a:pt x="118" y="251"/>
                    </a:lnTo>
                    <a:lnTo>
                      <a:pt x="144" y="249"/>
                    </a:lnTo>
                    <a:lnTo>
                      <a:pt x="154" y="244"/>
                    </a:lnTo>
                    <a:lnTo>
                      <a:pt x="167" y="220"/>
                    </a:lnTo>
                    <a:lnTo>
                      <a:pt x="191" y="215"/>
                    </a:lnTo>
                    <a:lnTo>
                      <a:pt x="197" y="206"/>
                    </a:lnTo>
                    <a:lnTo>
                      <a:pt x="191" y="197"/>
                    </a:lnTo>
                    <a:lnTo>
                      <a:pt x="203" y="175"/>
                    </a:lnTo>
                    <a:lnTo>
                      <a:pt x="197" y="161"/>
                    </a:lnTo>
                    <a:lnTo>
                      <a:pt x="188" y="170"/>
                    </a:lnTo>
                    <a:lnTo>
                      <a:pt x="186" y="189"/>
                    </a:lnTo>
                    <a:lnTo>
                      <a:pt x="172" y="197"/>
                    </a:lnTo>
                    <a:lnTo>
                      <a:pt x="159" y="197"/>
                    </a:lnTo>
                    <a:lnTo>
                      <a:pt x="161" y="165"/>
                    </a:lnTo>
                    <a:lnTo>
                      <a:pt x="159" y="147"/>
                    </a:lnTo>
                    <a:lnTo>
                      <a:pt x="142" y="139"/>
                    </a:lnTo>
                    <a:lnTo>
                      <a:pt x="154" y="165"/>
                    </a:lnTo>
                    <a:lnTo>
                      <a:pt x="150" y="175"/>
                    </a:lnTo>
                    <a:lnTo>
                      <a:pt x="144" y="161"/>
                    </a:lnTo>
                    <a:lnTo>
                      <a:pt x="140" y="170"/>
                    </a:lnTo>
                    <a:lnTo>
                      <a:pt x="142" y="206"/>
                    </a:lnTo>
                    <a:lnTo>
                      <a:pt x="140" y="211"/>
                    </a:lnTo>
                    <a:lnTo>
                      <a:pt x="129" y="217"/>
                    </a:lnTo>
                    <a:lnTo>
                      <a:pt x="118" y="237"/>
                    </a:lnTo>
                    <a:lnTo>
                      <a:pt x="93" y="237"/>
                    </a:lnTo>
                    <a:lnTo>
                      <a:pt x="91" y="220"/>
                    </a:lnTo>
                    <a:lnTo>
                      <a:pt x="80" y="217"/>
                    </a:lnTo>
                    <a:lnTo>
                      <a:pt x="67" y="199"/>
                    </a:lnTo>
                    <a:lnTo>
                      <a:pt x="72" y="189"/>
                    </a:lnTo>
                    <a:lnTo>
                      <a:pt x="76" y="187"/>
                    </a:lnTo>
                    <a:lnTo>
                      <a:pt x="72" y="182"/>
                    </a:lnTo>
                    <a:lnTo>
                      <a:pt x="57" y="177"/>
                    </a:lnTo>
                    <a:lnTo>
                      <a:pt x="42" y="139"/>
                    </a:lnTo>
                    <a:lnTo>
                      <a:pt x="50" y="142"/>
                    </a:lnTo>
                    <a:lnTo>
                      <a:pt x="36" y="121"/>
                    </a:lnTo>
                    <a:lnTo>
                      <a:pt x="33" y="102"/>
                    </a:lnTo>
                    <a:lnTo>
                      <a:pt x="38" y="95"/>
                    </a:lnTo>
                    <a:lnTo>
                      <a:pt x="25" y="114"/>
                    </a:lnTo>
                    <a:lnTo>
                      <a:pt x="14" y="107"/>
                    </a:lnTo>
                    <a:lnTo>
                      <a:pt x="0" y="73"/>
                    </a:lnTo>
                    <a:lnTo>
                      <a:pt x="14" y="69"/>
                    </a:lnTo>
                    <a:lnTo>
                      <a:pt x="8" y="41"/>
                    </a:lnTo>
                    <a:lnTo>
                      <a:pt x="17" y="36"/>
                    </a:lnTo>
                    <a:lnTo>
                      <a:pt x="23" y="50"/>
                    </a:lnTo>
                    <a:lnTo>
                      <a:pt x="42" y="55"/>
                    </a:lnTo>
                    <a:lnTo>
                      <a:pt x="36" y="33"/>
                    </a:lnTo>
                    <a:lnTo>
                      <a:pt x="44" y="33"/>
                    </a:lnTo>
                    <a:lnTo>
                      <a:pt x="53" y="34"/>
                    </a:lnTo>
                    <a:lnTo>
                      <a:pt x="72" y="22"/>
                    </a:lnTo>
                    <a:lnTo>
                      <a:pt x="82" y="24"/>
                    </a:lnTo>
                    <a:lnTo>
                      <a:pt x="91" y="50"/>
                    </a:lnTo>
                    <a:lnTo>
                      <a:pt x="80" y="47"/>
                    </a:lnTo>
                    <a:lnTo>
                      <a:pt x="67" y="57"/>
                    </a:lnTo>
                    <a:lnTo>
                      <a:pt x="63" y="67"/>
                    </a:lnTo>
                    <a:lnTo>
                      <a:pt x="76" y="62"/>
                    </a:lnTo>
                    <a:lnTo>
                      <a:pt x="87" y="57"/>
                    </a:lnTo>
                    <a:lnTo>
                      <a:pt x="87" y="86"/>
                    </a:lnTo>
                    <a:lnTo>
                      <a:pt x="106" y="109"/>
                    </a:lnTo>
                    <a:lnTo>
                      <a:pt x="110" y="99"/>
                    </a:lnTo>
                    <a:lnTo>
                      <a:pt x="104" y="78"/>
                    </a:lnTo>
                    <a:lnTo>
                      <a:pt x="101" y="55"/>
                    </a:lnTo>
                    <a:lnTo>
                      <a:pt x="112" y="34"/>
                    </a:lnTo>
                    <a:lnTo>
                      <a:pt x="120" y="34"/>
                    </a:lnTo>
                    <a:lnTo>
                      <a:pt x="144" y="74"/>
                    </a:lnTo>
                    <a:lnTo>
                      <a:pt x="144" y="92"/>
                    </a:lnTo>
                    <a:lnTo>
                      <a:pt x="142" y="121"/>
                    </a:lnTo>
                    <a:lnTo>
                      <a:pt x="150" y="114"/>
                    </a:lnTo>
                    <a:lnTo>
                      <a:pt x="180" y="149"/>
                    </a:lnTo>
                    <a:lnTo>
                      <a:pt x="186" y="144"/>
                    </a:lnTo>
                    <a:lnTo>
                      <a:pt x="167" y="97"/>
                    </a:lnTo>
                    <a:lnTo>
                      <a:pt x="159" y="85"/>
                    </a:lnTo>
                    <a:lnTo>
                      <a:pt x="161" y="55"/>
                    </a:lnTo>
                    <a:lnTo>
                      <a:pt x="155" y="36"/>
                    </a:lnTo>
                    <a:lnTo>
                      <a:pt x="165" y="0"/>
                    </a:lnTo>
                    <a:lnTo>
                      <a:pt x="169" y="1"/>
                    </a:lnTo>
                    <a:lnTo>
                      <a:pt x="180" y="15"/>
                    </a:lnTo>
                    <a:lnTo>
                      <a:pt x="199" y="15"/>
                    </a:lnTo>
                    <a:lnTo>
                      <a:pt x="212" y="40"/>
                    </a:lnTo>
                    <a:lnTo>
                      <a:pt x="218" y="78"/>
                    </a:lnTo>
                    <a:lnTo>
                      <a:pt x="222" y="74"/>
                    </a:lnTo>
                    <a:lnTo>
                      <a:pt x="224" y="45"/>
                    </a:lnTo>
                    <a:lnTo>
                      <a:pt x="252" y="55"/>
                    </a:lnTo>
                    <a:lnTo>
                      <a:pt x="259" y="64"/>
                    </a:lnTo>
                    <a:lnTo>
                      <a:pt x="265" y="86"/>
                    </a:lnTo>
                    <a:lnTo>
                      <a:pt x="286" y="92"/>
                    </a:lnTo>
                    <a:lnTo>
                      <a:pt x="295" y="118"/>
                    </a:lnTo>
                    <a:lnTo>
                      <a:pt x="316" y="132"/>
                    </a:lnTo>
                    <a:lnTo>
                      <a:pt x="335" y="139"/>
                    </a:lnTo>
                    <a:lnTo>
                      <a:pt x="328" y="154"/>
                    </a:lnTo>
                    <a:lnTo>
                      <a:pt x="299" y="158"/>
                    </a:lnTo>
                    <a:lnTo>
                      <a:pt x="292" y="161"/>
                    </a:lnTo>
                    <a:lnTo>
                      <a:pt x="280" y="201"/>
                    </a:lnTo>
                    <a:lnTo>
                      <a:pt x="286" y="234"/>
                    </a:lnTo>
                    <a:lnTo>
                      <a:pt x="273" y="256"/>
                    </a:lnTo>
                    <a:lnTo>
                      <a:pt x="273" y="302"/>
                    </a:lnTo>
                    <a:lnTo>
                      <a:pt x="252" y="340"/>
                    </a:lnTo>
                    <a:lnTo>
                      <a:pt x="242" y="421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6" name="Freeform 261"/>
              <p:cNvSpPr>
                <a:spLocks/>
              </p:cNvSpPr>
              <p:nvPr/>
            </p:nvSpPr>
            <p:spPr bwMode="auto">
              <a:xfrm>
                <a:off x="1241" y="1072"/>
                <a:ext cx="298" cy="181"/>
              </a:xfrm>
              <a:custGeom>
                <a:avLst/>
                <a:gdLst>
                  <a:gd name="T0" fmla="*/ 0 w 298"/>
                  <a:gd name="T1" fmla="*/ 77 h 188"/>
                  <a:gd name="T2" fmla="*/ 13 w 298"/>
                  <a:gd name="T3" fmla="*/ 102 h 188"/>
                  <a:gd name="T4" fmla="*/ 51 w 298"/>
                  <a:gd name="T5" fmla="*/ 119 h 188"/>
                  <a:gd name="T6" fmla="*/ 121 w 298"/>
                  <a:gd name="T7" fmla="*/ 114 h 188"/>
                  <a:gd name="T8" fmla="*/ 89 w 298"/>
                  <a:gd name="T9" fmla="*/ 124 h 188"/>
                  <a:gd name="T10" fmla="*/ 83 w 298"/>
                  <a:gd name="T11" fmla="*/ 132 h 188"/>
                  <a:gd name="T12" fmla="*/ 64 w 298"/>
                  <a:gd name="T13" fmla="*/ 141 h 188"/>
                  <a:gd name="T14" fmla="*/ 102 w 298"/>
                  <a:gd name="T15" fmla="*/ 152 h 188"/>
                  <a:gd name="T16" fmla="*/ 130 w 298"/>
                  <a:gd name="T17" fmla="*/ 168 h 188"/>
                  <a:gd name="T18" fmla="*/ 157 w 298"/>
                  <a:gd name="T19" fmla="*/ 152 h 188"/>
                  <a:gd name="T20" fmla="*/ 160 w 298"/>
                  <a:gd name="T21" fmla="*/ 174 h 188"/>
                  <a:gd name="T22" fmla="*/ 193 w 298"/>
                  <a:gd name="T23" fmla="*/ 181 h 188"/>
                  <a:gd name="T24" fmla="*/ 219 w 298"/>
                  <a:gd name="T25" fmla="*/ 159 h 188"/>
                  <a:gd name="T26" fmla="*/ 247 w 298"/>
                  <a:gd name="T27" fmla="*/ 152 h 188"/>
                  <a:gd name="T28" fmla="*/ 261 w 298"/>
                  <a:gd name="T29" fmla="*/ 111 h 188"/>
                  <a:gd name="T30" fmla="*/ 298 w 298"/>
                  <a:gd name="T31" fmla="*/ 88 h 188"/>
                  <a:gd name="T32" fmla="*/ 291 w 298"/>
                  <a:gd name="T33" fmla="*/ 56 h 188"/>
                  <a:gd name="T34" fmla="*/ 228 w 298"/>
                  <a:gd name="T35" fmla="*/ 43 h 188"/>
                  <a:gd name="T36" fmla="*/ 198 w 298"/>
                  <a:gd name="T37" fmla="*/ 20 h 188"/>
                  <a:gd name="T38" fmla="*/ 194 w 298"/>
                  <a:gd name="T39" fmla="*/ 29 h 188"/>
                  <a:gd name="T40" fmla="*/ 179 w 298"/>
                  <a:gd name="T41" fmla="*/ 34 h 188"/>
                  <a:gd name="T42" fmla="*/ 151 w 298"/>
                  <a:gd name="T43" fmla="*/ 42 h 188"/>
                  <a:gd name="T44" fmla="*/ 145 w 298"/>
                  <a:gd name="T45" fmla="*/ 13 h 188"/>
                  <a:gd name="T46" fmla="*/ 130 w 298"/>
                  <a:gd name="T47" fmla="*/ 39 h 188"/>
                  <a:gd name="T48" fmla="*/ 141 w 298"/>
                  <a:gd name="T49" fmla="*/ 68 h 188"/>
                  <a:gd name="T50" fmla="*/ 132 w 298"/>
                  <a:gd name="T51" fmla="*/ 64 h 188"/>
                  <a:gd name="T52" fmla="*/ 106 w 298"/>
                  <a:gd name="T53" fmla="*/ 43 h 188"/>
                  <a:gd name="T54" fmla="*/ 92 w 298"/>
                  <a:gd name="T55" fmla="*/ 61 h 188"/>
                  <a:gd name="T56" fmla="*/ 75 w 298"/>
                  <a:gd name="T57" fmla="*/ 34 h 188"/>
                  <a:gd name="T58" fmla="*/ 54 w 298"/>
                  <a:gd name="T59" fmla="*/ 17 h 188"/>
                  <a:gd name="T60" fmla="*/ 43 w 298"/>
                  <a:gd name="T61" fmla="*/ 0 h 188"/>
                  <a:gd name="T62" fmla="*/ 49 w 298"/>
                  <a:gd name="T63" fmla="*/ 39 h 188"/>
                  <a:gd name="T64" fmla="*/ 43 w 298"/>
                  <a:gd name="T65" fmla="*/ 54 h 188"/>
                  <a:gd name="T66" fmla="*/ 26 w 298"/>
                  <a:gd name="T67" fmla="*/ 56 h 18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98" h="188">
                    <a:moveTo>
                      <a:pt x="2" y="63"/>
                    </a:moveTo>
                    <a:lnTo>
                      <a:pt x="0" y="80"/>
                    </a:lnTo>
                    <a:lnTo>
                      <a:pt x="13" y="84"/>
                    </a:lnTo>
                    <a:lnTo>
                      <a:pt x="13" y="106"/>
                    </a:lnTo>
                    <a:lnTo>
                      <a:pt x="26" y="120"/>
                    </a:lnTo>
                    <a:lnTo>
                      <a:pt x="51" y="124"/>
                    </a:lnTo>
                    <a:lnTo>
                      <a:pt x="94" y="111"/>
                    </a:lnTo>
                    <a:lnTo>
                      <a:pt x="121" y="118"/>
                    </a:lnTo>
                    <a:lnTo>
                      <a:pt x="92" y="120"/>
                    </a:lnTo>
                    <a:lnTo>
                      <a:pt x="89" y="129"/>
                    </a:lnTo>
                    <a:lnTo>
                      <a:pt x="107" y="130"/>
                    </a:lnTo>
                    <a:lnTo>
                      <a:pt x="83" y="137"/>
                    </a:lnTo>
                    <a:lnTo>
                      <a:pt x="58" y="136"/>
                    </a:lnTo>
                    <a:lnTo>
                      <a:pt x="64" y="146"/>
                    </a:lnTo>
                    <a:lnTo>
                      <a:pt x="94" y="151"/>
                    </a:lnTo>
                    <a:lnTo>
                      <a:pt x="102" y="158"/>
                    </a:lnTo>
                    <a:lnTo>
                      <a:pt x="111" y="170"/>
                    </a:lnTo>
                    <a:lnTo>
                      <a:pt x="130" y="174"/>
                    </a:lnTo>
                    <a:lnTo>
                      <a:pt x="145" y="165"/>
                    </a:lnTo>
                    <a:lnTo>
                      <a:pt x="157" y="158"/>
                    </a:lnTo>
                    <a:lnTo>
                      <a:pt x="155" y="176"/>
                    </a:lnTo>
                    <a:lnTo>
                      <a:pt x="160" y="181"/>
                    </a:lnTo>
                    <a:lnTo>
                      <a:pt x="174" y="188"/>
                    </a:lnTo>
                    <a:lnTo>
                      <a:pt x="193" y="188"/>
                    </a:lnTo>
                    <a:lnTo>
                      <a:pt x="204" y="174"/>
                    </a:lnTo>
                    <a:lnTo>
                      <a:pt x="219" y="165"/>
                    </a:lnTo>
                    <a:lnTo>
                      <a:pt x="238" y="165"/>
                    </a:lnTo>
                    <a:lnTo>
                      <a:pt x="247" y="158"/>
                    </a:lnTo>
                    <a:lnTo>
                      <a:pt x="255" y="146"/>
                    </a:lnTo>
                    <a:lnTo>
                      <a:pt x="261" y="115"/>
                    </a:lnTo>
                    <a:lnTo>
                      <a:pt x="281" y="101"/>
                    </a:lnTo>
                    <a:lnTo>
                      <a:pt x="298" y="91"/>
                    </a:lnTo>
                    <a:lnTo>
                      <a:pt x="297" y="75"/>
                    </a:lnTo>
                    <a:lnTo>
                      <a:pt x="291" y="58"/>
                    </a:lnTo>
                    <a:lnTo>
                      <a:pt x="263" y="51"/>
                    </a:lnTo>
                    <a:lnTo>
                      <a:pt x="228" y="45"/>
                    </a:lnTo>
                    <a:lnTo>
                      <a:pt x="206" y="35"/>
                    </a:lnTo>
                    <a:lnTo>
                      <a:pt x="198" y="21"/>
                    </a:lnTo>
                    <a:lnTo>
                      <a:pt x="200" y="33"/>
                    </a:lnTo>
                    <a:lnTo>
                      <a:pt x="194" y="30"/>
                    </a:lnTo>
                    <a:lnTo>
                      <a:pt x="185" y="21"/>
                    </a:lnTo>
                    <a:lnTo>
                      <a:pt x="179" y="35"/>
                    </a:lnTo>
                    <a:lnTo>
                      <a:pt x="174" y="49"/>
                    </a:lnTo>
                    <a:lnTo>
                      <a:pt x="151" y="44"/>
                    </a:lnTo>
                    <a:lnTo>
                      <a:pt x="145" y="28"/>
                    </a:lnTo>
                    <a:lnTo>
                      <a:pt x="145" y="13"/>
                    </a:lnTo>
                    <a:lnTo>
                      <a:pt x="132" y="13"/>
                    </a:lnTo>
                    <a:lnTo>
                      <a:pt x="130" y="40"/>
                    </a:lnTo>
                    <a:lnTo>
                      <a:pt x="132" y="61"/>
                    </a:lnTo>
                    <a:lnTo>
                      <a:pt x="141" y="71"/>
                    </a:lnTo>
                    <a:lnTo>
                      <a:pt x="141" y="85"/>
                    </a:lnTo>
                    <a:lnTo>
                      <a:pt x="132" y="66"/>
                    </a:lnTo>
                    <a:lnTo>
                      <a:pt x="119" y="63"/>
                    </a:lnTo>
                    <a:lnTo>
                      <a:pt x="106" y="45"/>
                    </a:lnTo>
                    <a:lnTo>
                      <a:pt x="100" y="45"/>
                    </a:lnTo>
                    <a:lnTo>
                      <a:pt x="92" y="63"/>
                    </a:lnTo>
                    <a:lnTo>
                      <a:pt x="77" y="51"/>
                    </a:lnTo>
                    <a:lnTo>
                      <a:pt x="75" y="35"/>
                    </a:lnTo>
                    <a:lnTo>
                      <a:pt x="62" y="35"/>
                    </a:lnTo>
                    <a:lnTo>
                      <a:pt x="54" y="18"/>
                    </a:lnTo>
                    <a:lnTo>
                      <a:pt x="54" y="0"/>
                    </a:lnTo>
                    <a:lnTo>
                      <a:pt x="43" y="0"/>
                    </a:lnTo>
                    <a:lnTo>
                      <a:pt x="43" y="21"/>
                    </a:lnTo>
                    <a:lnTo>
                      <a:pt x="49" y="40"/>
                    </a:lnTo>
                    <a:lnTo>
                      <a:pt x="34" y="30"/>
                    </a:lnTo>
                    <a:lnTo>
                      <a:pt x="43" y="56"/>
                    </a:lnTo>
                    <a:lnTo>
                      <a:pt x="32" y="78"/>
                    </a:lnTo>
                    <a:lnTo>
                      <a:pt x="26" y="58"/>
                    </a:lnTo>
                    <a:lnTo>
                      <a:pt x="2" y="63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7" name="Freeform 262"/>
              <p:cNvSpPr>
                <a:spLocks/>
              </p:cNvSpPr>
              <p:nvPr/>
            </p:nvSpPr>
            <p:spPr bwMode="auto">
              <a:xfrm>
                <a:off x="1343" y="1318"/>
                <a:ext cx="72" cy="49"/>
              </a:xfrm>
              <a:custGeom>
                <a:avLst/>
                <a:gdLst>
                  <a:gd name="T0" fmla="*/ 0 w 72"/>
                  <a:gd name="T1" fmla="*/ 24 h 51"/>
                  <a:gd name="T2" fmla="*/ 22 w 72"/>
                  <a:gd name="T3" fmla="*/ 7 h 51"/>
                  <a:gd name="T4" fmla="*/ 43 w 72"/>
                  <a:gd name="T5" fmla="*/ 0 h 51"/>
                  <a:gd name="T6" fmla="*/ 72 w 72"/>
                  <a:gd name="T7" fmla="*/ 2 h 51"/>
                  <a:gd name="T8" fmla="*/ 66 w 72"/>
                  <a:gd name="T9" fmla="*/ 27 h 51"/>
                  <a:gd name="T10" fmla="*/ 55 w 72"/>
                  <a:gd name="T11" fmla="*/ 45 h 51"/>
                  <a:gd name="T12" fmla="*/ 24 w 72"/>
                  <a:gd name="T13" fmla="*/ 49 h 51"/>
                  <a:gd name="T14" fmla="*/ 28 w 72"/>
                  <a:gd name="T15" fmla="*/ 40 h 51"/>
                  <a:gd name="T16" fmla="*/ 19 w 72"/>
                  <a:gd name="T17" fmla="*/ 29 h 51"/>
                  <a:gd name="T18" fmla="*/ 0 w 72"/>
                  <a:gd name="T19" fmla="*/ 24 h 5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2" h="51">
                    <a:moveTo>
                      <a:pt x="0" y="25"/>
                    </a:moveTo>
                    <a:lnTo>
                      <a:pt x="22" y="7"/>
                    </a:lnTo>
                    <a:lnTo>
                      <a:pt x="43" y="0"/>
                    </a:lnTo>
                    <a:lnTo>
                      <a:pt x="72" y="2"/>
                    </a:lnTo>
                    <a:lnTo>
                      <a:pt x="66" y="28"/>
                    </a:lnTo>
                    <a:lnTo>
                      <a:pt x="55" y="47"/>
                    </a:lnTo>
                    <a:lnTo>
                      <a:pt x="24" y="51"/>
                    </a:lnTo>
                    <a:lnTo>
                      <a:pt x="28" y="42"/>
                    </a:lnTo>
                    <a:lnTo>
                      <a:pt x="19" y="3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8" name="Freeform 263"/>
              <p:cNvSpPr>
                <a:spLocks/>
              </p:cNvSpPr>
              <p:nvPr/>
            </p:nvSpPr>
            <p:spPr bwMode="auto">
              <a:xfrm>
                <a:off x="1367" y="1363"/>
                <a:ext cx="127" cy="130"/>
              </a:xfrm>
              <a:custGeom>
                <a:avLst/>
                <a:gdLst>
                  <a:gd name="T0" fmla="*/ 0 w 127"/>
                  <a:gd name="T1" fmla="*/ 32 h 134"/>
                  <a:gd name="T2" fmla="*/ 17 w 127"/>
                  <a:gd name="T3" fmla="*/ 11 h 134"/>
                  <a:gd name="T4" fmla="*/ 42 w 127"/>
                  <a:gd name="T5" fmla="*/ 4 h 134"/>
                  <a:gd name="T6" fmla="*/ 80 w 127"/>
                  <a:gd name="T7" fmla="*/ 0 h 134"/>
                  <a:gd name="T8" fmla="*/ 85 w 127"/>
                  <a:gd name="T9" fmla="*/ 11 h 134"/>
                  <a:gd name="T10" fmla="*/ 80 w 127"/>
                  <a:gd name="T11" fmla="*/ 22 h 134"/>
                  <a:gd name="T12" fmla="*/ 87 w 127"/>
                  <a:gd name="T13" fmla="*/ 30 h 134"/>
                  <a:gd name="T14" fmla="*/ 97 w 127"/>
                  <a:gd name="T15" fmla="*/ 44 h 134"/>
                  <a:gd name="T16" fmla="*/ 116 w 127"/>
                  <a:gd name="T17" fmla="*/ 37 h 134"/>
                  <a:gd name="T18" fmla="*/ 127 w 127"/>
                  <a:gd name="T19" fmla="*/ 42 h 134"/>
                  <a:gd name="T20" fmla="*/ 127 w 127"/>
                  <a:gd name="T21" fmla="*/ 52 h 134"/>
                  <a:gd name="T22" fmla="*/ 106 w 127"/>
                  <a:gd name="T23" fmla="*/ 61 h 134"/>
                  <a:gd name="T24" fmla="*/ 106 w 127"/>
                  <a:gd name="T25" fmla="*/ 86 h 134"/>
                  <a:gd name="T26" fmla="*/ 102 w 127"/>
                  <a:gd name="T27" fmla="*/ 98 h 134"/>
                  <a:gd name="T28" fmla="*/ 80 w 127"/>
                  <a:gd name="T29" fmla="*/ 103 h 134"/>
                  <a:gd name="T30" fmla="*/ 74 w 127"/>
                  <a:gd name="T31" fmla="*/ 130 h 134"/>
                  <a:gd name="T32" fmla="*/ 63 w 127"/>
                  <a:gd name="T33" fmla="*/ 130 h 134"/>
                  <a:gd name="T34" fmla="*/ 63 w 127"/>
                  <a:gd name="T35" fmla="*/ 98 h 134"/>
                  <a:gd name="T36" fmla="*/ 72 w 127"/>
                  <a:gd name="T37" fmla="*/ 69 h 134"/>
                  <a:gd name="T38" fmla="*/ 61 w 127"/>
                  <a:gd name="T39" fmla="*/ 69 h 134"/>
                  <a:gd name="T40" fmla="*/ 40 w 127"/>
                  <a:gd name="T41" fmla="*/ 91 h 134"/>
                  <a:gd name="T42" fmla="*/ 10 w 127"/>
                  <a:gd name="T43" fmla="*/ 103 h 134"/>
                  <a:gd name="T44" fmla="*/ 17 w 127"/>
                  <a:gd name="T45" fmla="*/ 82 h 134"/>
                  <a:gd name="T46" fmla="*/ 12 w 127"/>
                  <a:gd name="T47" fmla="*/ 71 h 134"/>
                  <a:gd name="T48" fmla="*/ 15 w 127"/>
                  <a:gd name="T49" fmla="*/ 59 h 134"/>
                  <a:gd name="T50" fmla="*/ 25 w 127"/>
                  <a:gd name="T51" fmla="*/ 52 h 134"/>
                  <a:gd name="T52" fmla="*/ 19 w 127"/>
                  <a:gd name="T53" fmla="*/ 30 h 134"/>
                  <a:gd name="T54" fmla="*/ 0 w 127"/>
                  <a:gd name="T55" fmla="*/ 32 h 1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7" h="134">
                    <a:moveTo>
                      <a:pt x="0" y="33"/>
                    </a:moveTo>
                    <a:lnTo>
                      <a:pt x="17" y="11"/>
                    </a:lnTo>
                    <a:lnTo>
                      <a:pt x="42" y="4"/>
                    </a:lnTo>
                    <a:lnTo>
                      <a:pt x="80" y="0"/>
                    </a:lnTo>
                    <a:lnTo>
                      <a:pt x="85" y="11"/>
                    </a:lnTo>
                    <a:lnTo>
                      <a:pt x="80" y="23"/>
                    </a:lnTo>
                    <a:lnTo>
                      <a:pt x="87" y="31"/>
                    </a:lnTo>
                    <a:lnTo>
                      <a:pt x="97" y="45"/>
                    </a:lnTo>
                    <a:lnTo>
                      <a:pt x="116" y="38"/>
                    </a:lnTo>
                    <a:lnTo>
                      <a:pt x="127" y="43"/>
                    </a:lnTo>
                    <a:lnTo>
                      <a:pt x="127" y="54"/>
                    </a:lnTo>
                    <a:lnTo>
                      <a:pt x="106" y="63"/>
                    </a:lnTo>
                    <a:lnTo>
                      <a:pt x="106" y="89"/>
                    </a:lnTo>
                    <a:lnTo>
                      <a:pt x="102" y="101"/>
                    </a:lnTo>
                    <a:lnTo>
                      <a:pt x="80" y="106"/>
                    </a:lnTo>
                    <a:lnTo>
                      <a:pt x="74" y="134"/>
                    </a:lnTo>
                    <a:lnTo>
                      <a:pt x="63" y="134"/>
                    </a:lnTo>
                    <a:lnTo>
                      <a:pt x="63" y="101"/>
                    </a:lnTo>
                    <a:lnTo>
                      <a:pt x="72" y="71"/>
                    </a:lnTo>
                    <a:lnTo>
                      <a:pt x="61" y="71"/>
                    </a:lnTo>
                    <a:lnTo>
                      <a:pt x="40" y="94"/>
                    </a:lnTo>
                    <a:lnTo>
                      <a:pt x="10" y="106"/>
                    </a:lnTo>
                    <a:lnTo>
                      <a:pt x="17" y="85"/>
                    </a:lnTo>
                    <a:lnTo>
                      <a:pt x="12" y="73"/>
                    </a:lnTo>
                    <a:lnTo>
                      <a:pt x="15" y="61"/>
                    </a:lnTo>
                    <a:lnTo>
                      <a:pt x="25" y="54"/>
                    </a:lnTo>
                    <a:lnTo>
                      <a:pt x="19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19" name="Freeform 264"/>
              <p:cNvSpPr>
                <a:spLocks/>
              </p:cNvSpPr>
              <p:nvPr/>
            </p:nvSpPr>
            <p:spPr bwMode="auto">
              <a:xfrm>
                <a:off x="1534" y="1292"/>
                <a:ext cx="1" cy="10"/>
              </a:xfrm>
              <a:custGeom>
                <a:avLst/>
                <a:gdLst>
                  <a:gd name="T0" fmla="*/ 0 w 1"/>
                  <a:gd name="T1" fmla="*/ 10 h 10"/>
                  <a:gd name="T2" fmla="*/ 0 w 1"/>
                  <a:gd name="T3" fmla="*/ 0 h 10"/>
                  <a:gd name="T4" fmla="*/ 0 w 1"/>
                  <a:gd name="T5" fmla="*/ 10 h 1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0"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0" name="Freeform 265"/>
              <p:cNvSpPr>
                <a:spLocks/>
              </p:cNvSpPr>
              <p:nvPr/>
            </p:nvSpPr>
            <p:spPr bwMode="auto">
              <a:xfrm>
                <a:off x="1528" y="1290"/>
                <a:ext cx="17" cy="23"/>
              </a:xfrm>
              <a:custGeom>
                <a:avLst/>
                <a:gdLst>
                  <a:gd name="T0" fmla="*/ 10 w 17"/>
                  <a:gd name="T1" fmla="*/ 23 h 24"/>
                  <a:gd name="T2" fmla="*/ 0 w 17"/>
                  <a:gd name="T3" fmla="*/ 9 h 24"/>
                  <a:gd name="T4" fmla="*/ 10 w 17"/>
                  <a:gd name="T5" fmla="*/ 0 h 24"/>
                  <a:gd name="T6" fmla="*/ 17 w 17"/>
                  <a:gd name="T7" fmla="*/ 12 h 24"/>
                  <a:gd name="T8" fmla="*/ 10 w 17"/>
                  <a:gd name="T9" fmla="*/ 23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24">
                    <a:moveTo>
                      <a:pt x="10" y="24"/>
                    </a:moveTo>
                    <a:lnTo>
                      <a:pt x="0" y="9"/>
                    </a:lnTo>
                    <a:lnTo>
                      <a:pt x="10" y="0"/>
                    </a:lnTo>
                    <a:lnTo>
                      <a:pt x="17" y="12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1" name="Freeform 266"/>
              <p:cNvSpPr>
                <a:spLocks/>
              </p:cNvSpPr>
              <p:nvPr/>
            </p:nvSpPr>
            <p:spPr bwMode="auto">
              <a:xfrm>
                <a:off x="1575" y="1260"/>
                <a:ext cx="53" cy="23"/>
              </a:xfrm>
              <a:custGeom>
                <a:avLst/>
                <a:gdLst>
                  <a:gd name="T0" fmla="*/ 0 w 53"/>
                  <a:gd name="T1" fmla="*/ 23 h 24"/>
                  <a:gd name="T2" fmla="*/ 2 w 53"/>
                  <a:gd name="T3" fmla="*/ 12 h 24"/>
                  <a:gd name="T4" fmla="*/ 10 w 53"/>
                  <a:gd name="T5" fmla="*/ 10 h 24"/>
                  <a:gd name="T6" fmla="*/ 19 w 53"/>
                  <a:gd name="T7" fmla="*/ 1 h 24"/>
                  <a:gd name="T8" fmla="*/ 34 w 53"/>
                  <a:gd name="T9" fmla="*/ 0 h 24"/>
                  <a:gd name="T10" fmla="*/ 50 w 53"/>
                  <a:gd name="T11" fmla="*/ 3 h 24"/>
                  <a:gd name="T12" fmla="*/ 53 w 53"/>
                  <a:gd name="T13" fmla="*/ 10 h 24"/>
                  <a:gd name="T14" fmla="*/ 46 w 53"/>
                  <a:gd name="T15" fmla="*/ 14 h 24"/>
                  <a:gd name="T16" fmla="*/ 34 w 53"/>
                  <a:gd name="T17" fmla="*/ 16 h 24"/>
                  <a:gd name="T18" fmla="*/ 25 w 53"/>
                  <a:gd name="T19" fmla="*/ 12 h 24"/>
                  <a:gd name="T20" fmla="*/ 15 w 53"/>
                  <a:gd name="T21" fmla="*/ 12 h 24"/>
                  <a:gd name="T22" fmla="*/ 8 w 53"/>
                  <a:gd name="T23" fmla="*/ 18 h 24"/>
                  <a:gd name="T24" fmla="*/ 8 w 53"/>
                  <a:gd name="T25" fmla="*/ 21 h 24"/>
                  <a:gd name="T26" fmla="*/ 0 w 53"/>
                  <a:gd name="T27" fmla="*/ 23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53" h="24">
                    <a:moveTo>
                      <a:pt x="0" y="24"/>
                    </a:moveTo>
                    <a:lnTo>
                      <a:pt x="2" y="13"/>
                    </a:lnTo>
                    <a:lnTo>
                      <a:pt x="10" y="10"/>
                    </a:lnTo>
                    <a:lnTo>
                      <a:pt x="19" y="1"/>
                    </a:lnTo>
                    <a:lnTo>
                      <a:pt x="34" y="0"/>
                    </a:lnTo>
                    <a:lnTo>
                      <a:pt x="50" y="3"/>
                    </a:lnTo>
                    <a:lnTo>
                      <a:pt x="53" y="10"/>
                    </a:lnTo>
                    <a:lnTo>
                      <a:pt x="46" y="15"/>
                    </a:lnTo>
                    <a:lnTo>
                      <a:pt x="34" y="17"/>
                    </a:lnTo>
                    <a:lnTo>
                      <a:pt x="25" y="12"/>
                    </a:lnTo>
                    <a:lnTo>
                      <a:pt x="15" y="13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2" name="Freeform 267"/>
              <p:cNvSpPr>
                <a:spLocks/>
              </p:cNvSpPr>
              <p:nvPr/>
            </p:nvSpPr>
            <p:spPr bwMode="auto">
              <a:xfrm>
                <a:off x="1653" y="1081"/>
                <a:ext cx="60" cy="29"/>
              </a:xfrm>
              <a:custGeom>
                <a:avLst/>
                <a:gdLst>
                  <a:gd name="T0" fmla="*/ 60 w 60"/>
                  <a:gd name="T1" fmla="*/ 0 h 30"/>
                  <a:gd name="T2" fmla="*/ 53 w 60"/>
                  <a:gd name="T3" fmla="*/ 0 h 30"/>
                  <a:gd name="T4" fmla="*/ 45 w 60"/>
                  <a:gd name="T5" fmla="*/ 5 h 30"/>
                  <a:gd name="T6" fmla="*/ 38 w 60"/>
                  <a:gd name="T7" fmla="*/ 5 h 30"/>
                  <a:gd name="T8" fmla="*/ 30 w 60"/>
                  <a:gd name="T9" fmla="*/ 7 h 30"/>
                  <a:gd name="T10" fmla="*/ 21 w 60"/>
                  <a:gd name="T11" fmla="*/ 12 h 30"/>
                  <a:gd name="T12" fmla="*/ 15 w 60"/>
                  <a:gd name="T13" fmla="*/ 16 h 30"/>
                  <a:gd name="T14" fmla="*/ 6 w 60"/>
                  <a:gd name="T15" fmla="*/ 20 h 30"/>
                  <a:gd name="T16" fmla="*/ 0 w 60"/>
                  <a:gd name="T17" fmla="*/ 23 h 30"/>
                  <a:gd name="T18" fmla="*/ 0 w 60"/>
                  <a:gd name="T19" fmla="*/ 29 h 30"/>
                  <a:gd name="T20" fmla="*/ 6 w 60"/>
                  <a:gd name="T21" fmla="*/ 27 h 30"/>
                  <a:gd name="T22" fmla="*/ 13 w 60"/>
                  <a:gd name="T23" fmla="*/ 25 h 30"/>
                  <a:gd name="T24" fmla="*/ 19 w 60"/>
                  <a:gd name="T25" fmla="*/ 25 h 30"/>
                  <a:gd name="T26" fmla="*/ 26 w 60"/>
                  <a:gd name="T27" fmla="*/ 27 h 30"/>
                  <a:gd name="T28" fmla="*/ 36 w 60"/>
                  <a:gd name="T29" fmla="*/ 25 h 30"/>
                  <a:gd name="T30" fmla="*/ 38 w 60"/>
                  <a:gd name="T31" fmla="*/ 18 h 30"/>
                  <a:gd name="T32" fmla="*/ 47 w 60"/>
                  <a:gd name="T33" fmla="*/ 12 h 30"/>
                  <a:gd name="T34" fmla="*/ 57 w 60"/>
                  <a:gd name="T35" fmla="*/ 7 h 30"/>
                  <a:gd name="T36" fmla="*/ 60 w 60"/>
                  <a:gd name="T37" fmla="*/ 0 h 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0" h="30">
                    <a:moveTo>
                      <a:pt x="60" y="0"/>
                    </a:moveTo>
                    <a:lnTo>
                      <a:pt x="53" y="0"/>
                    </a:lnTo>
                    <a:lnTo>
                      <a:pt x="45" y="5"/>
                    </a:lnTo>
                    <a:lnTo>
                      <a:pt x="38" y="5"/>
                    </a:lnTo>
                    <a:lnTo>
                      <a:pt x="30" y="7"/>
                    </a:lnTo>
                    <a:lnTo>
                      <a:pt x="21" y="12"/>
                    </a:lnTo>
                    <a:lnTo>
                      <a:pt x="15" y="17"/>
                    </a:lnTo>
                    <a:lnTo>
                      <a:pt x="6" y="21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6" y="28"/>
                    </a:lnTo>
                    <a:lnTo>
                      <a:pt x="13" y="26"/>
                    </a:lnTo>
                    <a:lnTo>
                      <a:pt x="19" y="26"/>
                    </a:lnTo>
                    <a:lnTo>
                      <a:pt x="26" y="28"/>
                    </a:lnTo>
                    <a:lnTo>
                      <a:pt x="36" y="26"/>
                    </a:lnTo>
                    <a:lnTo>
                      <a:pt x="38" y="19"/>
                    </a:lnTo>
                    <a:lnTo>
                      <a:pt x="47" y="12"/>
                    </a:lnTo>
                    <a:lnTo>
                      <a:pt x="57" y="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3" name="Freeform 268"/>
              <p:cNvSpPr>
                <a:spLocks/>
              </p:cNvSpPr>
              <p:nvPr/>
            </p:nvSpPr>
            <p:spPr bwMode="auto">
              <a:xfrm>
                <a:off x="1294" y="1044"/>
                <a:ext cx="28" cy="15"/>
              </a:xfrm>
              <a:custGeom>
                <a:avLst/>
                <a:gdLst>
                  <a:gd name="T0" fmla="*/ 0 w 28"/>
                  <a:gd name="T1" fmla="*/ 0 h 16"/>
                  <a:gd name="T2" fmla="*/ 7 w 28"/>
                  <a:gd name="T3" fmla="*/ 0 h 16"/>
                  <a:gd name="T4" fmla="*/ 17 w 28"/>
                  <a:gd name="T5" fmla="*/ 3 h 16"/>
                  <a:gd name="T6" fmla="*/ 24 w 28"/>
                  <a:gd name="T7" fmla="*/ 5 h 16"/>
                  <a:gd name="T8" fmla="*/ 28 w 28"/>
                  <a:gd name="T9" fmla="*/ 9 h 16"/>
                  <a:gd name="T10" fmla="*/ 28 w 28"/>
                  <a:gd name="T11" fmla="*/ 15 h 16"/>
                  <a:gd name="T12" fmla="*/ 18 w 28"/>
                  <a:gd name="T13" fmla="*/ 11 h 16"/>
                  <a:gd name="T14" fmla="*/ 11 w 28"/>
                  <a:gd name="T15" fmla="*/ 9 h 16"/>
                  <a:gd name="T16" fmla="*/ 5 w 28"/>
                  <a:gd name="T17" fmla="*/ 5 h 16"/>
                  <a:gd name="T18" fmla="*/ 1 w 28"/>
                  <a:gd name="T19" fmla="*/ 3 h 16"/>
                  <a:gd name="T20" fmla="*/ 0 w 28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8" h="16">
                    <a:moveTo>
                      <a:pt x="0" y="0"/>
                    </a:moveTo>
                    <a:lnTo>
                      <a:pt x="7" y="0"/>
                    </a:lnTo>
                    <a:lnTo>
                      <a:pt x="17" y="3"/>
                    </a:lnTo>
                    <a:lnTo>
                      <a:pt x="24" y="5"/>
                    </a:lnTo>
                    <a:lnTo>
                      <a:pt x="28" y="10"/>
                    </a:lnTo>
                    <a:lnTo>
                      <a:pt x="28" y="16"/>
                    </a:lnTo>
                    <a:lnTo>
                      <a:pt x="18" y="12"/>
                    </a:lnTo>
                    <a:lnTo>
                      <a:pt x="11" y="10"/>
                    </a:lnTo>
                    <a:lnTo>
                      <a:pt x="5" y="5"/>
                    </a:lnTo>
                    <a:lnTo>
                      <a:pt x="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4" name="Freeform 269"/>
              <p:cNvSpPr>
                <a:spLocks/>
              </p:cNvSpPr>
              <p:nvPr/>
            </p:nvSpPr>
            <p:spPr bwMode="auto">
              <a:xfrm>
                <a:off x="2033" y="940"/>
                <a:ext cx="112" cy="75"/>
              </a:xfrm>
              <a:custGeom>
                <a:avLst/>
                <a:gdLst>
                  <a:gd name="T0" fmla="*/ 4 w 112"/>
                  <a:gd name="T1" fmla="*/ 67 h 78"/>
                  <a:gd name="T2" fmla="*/ 0 w 112"/>
                  <a:gd name="T3" fmla="*/ 61 h 78"/>
                  <a:gd name="T4" fmla="*/ 2 w 112"/>
                  <a:gd name="T5" fmla="*/ 36 h 78"/>
                  <a:gd name="T6" fmla="*/ 15 w 112"/>
                  <a:gd name="T7" fmla="*/ 34 h 78"/>
                  <a:gd name="T8" fmla="*/ 25 w 112"/>
                  <a:gd name="T9" fmla="*/ 29 h 78"/>
                  <a:gd name="T10" fmla="*/ 30 w 112"/>
                  <a:gd name="T11" fmla="*/ 15 h 78"/>
                  <a:gd name="T12" fmla="*/ 38 w 112"/>
                  <a:gd name="T13" fmla="*/ 4 h 78"/>
                  <a:gd name="T14" fmla="*/ 51 w 112"/>
                  <a:gd name="T15" fmla="*/ 0 h 78"/>
                  <a:gd name="T16" fmla="*/ 68 w 112"/>
                  <a:gd name="T17" fmla="*/ 0 h 78"/>
                  <a:gd name="T18" fmla="*/ 91 w 112"/>
                  <a:gd name="T19" fmla="*/ 9 h 78"/>
                  <a:gd name="T20" fmla="*/ 112 w 112"/>
                  <a:gd name="T21" fmla="*/ 15 h 78"/>
                  <a:gd name="T22" fmla="*/ 110 w 112"/>
                  <a:gd name="T23" fmla="*/ 24 h 78"/>
                  <a:gd name="T24" fmla="*/ 72 w 112"/>
                  <a:gd name="T25" fmla="*/ 17 h 78"/>
                  <a:gd name="T26" fmla="*/ 62 w 112"/>
                  <a:gd name="T27" fmla="*/ 17 h 78"/>
                  <a:gd name="T28" fmla="*/ 53 w 112"/>
                  <a:gd name="T29" fmla="*/ 22 h 78"/>
                  <a:gd name="T30" fmla="*/ 49 w 112"/>
                  <a:gd name="T31" fmla="*/ 29 h 78"/>
                  <a:gd name="T32" fmla="*/ 47 w 112"/>
                  <a:gd name="T33" fmla="*/ 40 h 78"/>
                  <a:gd name="T34" fmla="*/ 53 w 112"/>
                  <a:gd name="T35" fmla="*/ 52 h 78"/>
                  <a:gd name="T36" fmla="*/ 51 w 112"/>
                  <a:gd name="T37" fmla="*/ 65 h 78"/>
                  <a:gd name="T38" fmla="*/ 44 w 112"/>
                  <a:gd name="T39" fmla="*/ 74 h 78"/>
                  <a:gd name="T40" fmla="*/ 42 w 112"/>
                  <a:gd name="T41" fmla="*/ 67 h 78"/>
                  <a:gd name="T42" fmla="*/ 38 w 112"/>
                  <a:gd name="T43" fmla="*/ 74 h 78"/>
                  <a:gd name="T44" fmla="*/ 28 w 112"/>
                  <a:gd name="T45" fmla="*/ 75 h 78"/>
                  <a:gd name="T46" fmla="*/ 25 w 112"/>
                  <a:gd name="T47" fmla="*/ 67 h 78"/>
                  <a:gd name="T48" fmla="*/ 17 w 112"/>
                  <a:gd name="T49" fmla="*/ 61 h 78"/>
                  <a:gd name="T50" fmla="*/ 11 w 112"/>
                  <a:gd name="T51" fmla="*/ 63 h 78"/>
                  <a:gd name="T52" fmla="*/ 11 w 112"/>
                  <a:gd name="T53" fmla="*/ 67 h 78"/>
                  <a:gd name="T54" fmla="*/ 4 w 112"/>
                  <a:gd name="T55" fmla="*/ 67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12" h="78">
                    <a:moveTo>
                      <a:pt x="4" y="70"/>
                    </a:moveTo>
                    <a:lnTo>
                      <a:pt x="0" y="63"/>
                    </a:lnTo>
                    <a:lnTo>
                      <a:pt x="2" y="37"/>
                    </a:lnTo>
                    <a:lnTo>
                      <a:pt x="15" y="35"/>
                    </a:lnTo>
                    <a:lnTo>
                      <a:pt x="25" y="30"/>
                    </a:lnTo>
                    <a:lnTo>
                      <a:pt x="30" y="16"/>
                    </a:lnTo>
                    <a:lnTo>
                      <a:pt x="38" y="4"/>
                    </a:lnTo>
                    <a:lnTo>
                      <a:pt x="51" y="0"/>
                    </a:lnTo>
                    <a:lnTo>
                      <a:pt x="68" y="0"/>
                    </a:lnTo>
                    <a:lnTo>
                      <a:pt x="91" y="9"/>
                    </a:lnTo>
                    <a:lnTo>
                      <a:pt x="112" y="16"/>
                    </a:lnTo>
                    <a:lnTo>
                      <a:pt x="110" y="25"/>
                    </a:lnTo>
                    <a:lnTo>
                      <a:pt x="72" y="18"/>
                    </a:lnTo>
                    <a:lnTo>
                      <a:pt x="62" y="18"/>
                    </a:lnTo>
                    <a:lnTo>
                      <a:pt x="53" y="23"/>
                    </a:lnTo>
                    <a:lnTo>
                      <a:pt x="49" y="30"/>
                    </a:lnTo>
                    <a:lnTo>
                      <a:pt x="47" y="42"/>
                    </a:lnTo>
                    <a:lnTo>
                      <a:pt x="53" y="54"/>
                    </a:lnTo>
                    <a:lnTo>
                      <a:pt x="51" y="68"/>
                    </a:lnTo>
                    <a:lnTo>
                      <a:pt x="44" y="77"/>
                    </a:lnTo>
                    <a:lnTo>
                      <a:pt x="42" y="70"/>
                    </a:lnTo>
                    <a:lnTo>
                      <a:pt x="38" y="77"/>
                    </a:lnTo>
                    <a:lnTo>
                      <a:pt x="28" y="78"/>
                    </a:lnTo>
                    <a:lnTo>
                      <a:pt x="25" y="70"/>
                    </a:lnTo>
                    <a:lnTo>
                      <a:pt x="17" y="63"/>
                    </a:lnTo>
                    <a:lnTo>
                      <a:pt x="11" y="65"/>
                    </a:lnTo>
                    <a:lnTo>
                      <a:pt x="11" y="70"/>
                    </a:lnTo>
                    <a:lnTo>
                      <a:pt x="4" y="7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5" name="Freeform 270"/>
              <p:cNvSpPr>
                <a:spLocks/>
              </p:cNvSpPr>
              <p:nvPr/>
            </p:nvSpPr>
            <p:spPr bwMode="auto">
              <a:xfrm>
                <a:off x="2111" y="935"/>
                <a:ext cx="123" cy="124"/>
              </a:xfrm>
              <a:custGeom>
                <a:avLst/>
                <a:gdLst>
                  <a:gd name="T0" fmla="*/ 117 w 123"/>
                  <a:gd name="T1" fmla="*/ 30 h 129"/>
                  <a:gd name="T2" fmla="*/ 123 w 123"/>
                  <a:gd name="T3" fmla="*/ 20 h 129"/>
                  <a:gd name="T4" fmla="*/ 121 w 123"/>
                  <a:gd name="T5" fmla="*/ 9 h 129"/>
                  <a:gd name="T6" fmla="*/ 111 w 123"/>
                  <a:gd name="T7" fmla="*/ 2 h 129"/>
                  <a:gd name="T8" fmla="*/ 102 w 123"/>
                  <a:gd name="T9" fmla="*/ 0 h 129"/>
                  <a:gd name="T10" fmla="*/ 96 w 123"/>
                  <a:gd name="T11" fmla="*/ 7 h 129"/>
                  <a:gd name="T12" fmla="*/ 88 w 123"/>
                  <a:gd name="T13" fmla="*/ 18 h 129"/>
                  <a:gd name="T14" fmla="*/ 81 w 123"/>
                  <a:gd name="T15" fmla="*/ 18 h 129"/>
                  <a:gd name="T16" fmla="*/ 71 w 123"/>
                  <a:gd name="T17" fmla="*/ 15 h 129"/>
                  <a:gd name="T18" fmla="*/ 66 w 123"/>
                  <a:gd name="T19" fmla="*/ 17 h 129"/>
                  <a:gd name="T20" fmla="*/ 64 w 123"/>
                  <a:gd name="T21" fmla="*/ 25 h 129"/>
                  <a:gd name="T22" fmla="*/ 60 w 123"/>
                  <a:gd name="T23" fmla="*/ 32 h 129"/>
                  <a:gd name="T24" fmla="*/ 51 w 123"/>
                  <a:gd name="T25" fmla="*/ 34 h 129"/>
                  <a:gd name="T26" fmla="*/ 45 w 123"/>
                  <a:gd name="T27" fmla="*/ 32 h 129"/>
                  <a:gd name="T28" fmla="*/ 41 w 123"/>
                  <a:gd name="T29" fmla="*/ 34 h 129"/>
                  <a:gd name="T30" fmla="*/ 41 w 123"/>
                  <a:gd name="T31" fmla="*/ 43 h 129"/>
                  <a:gd name="T32" fmla="*/ 37 w 123"/>
                  <a:gd name="T33" fmla="*/ 45 h 129"/>
                  <a:gd name="T34" fmla="*/ 24 w 123"/>
                  <a:gd name="T35" fmla="*/ 45 h 129"/>
                  <a:gd name="T36" fmla="*/ 17 w 123"/>
                  <a:gd name="T37" fmla="*/ 48 h 129"/>
                  <a:gd name="T38" fmla="*/ 13 w 123"/>
                  <a:gd name="T39" fmla="*/ 59 h 129"/>
                  <a:gd name="T40" fmla="*/ 17 w 123"/>
                  <a:gd name="T41" fmla="*/ 70 h 129"/>
                  <a:gd name="T42" fmla="*/ 13 w 123"/>
                  <a:gd name="T43" fmla="*/ 73 h 129"/>
                  <a:gd name="T44" fmla="*/ 3 w 123"/>
                  <a:gd name="T45" fmla="*/ 75 h 129"/>
                  <a:gd name="T46" fmla="*/ 0 w 123"/>
                  <a:gd name="T47" fmla="*/ 84 h 129"/>
                  <a:gd name="T48" fmla="*/ 5 w 123"/>
                  <a:gd name="T49" fmla="*/ 90 h 129"/>
                  <a:gd name="T50" fmla="*/ 7 w 123"/>
                  <a:gd name="T51" fmla="*/ 97 h 129"/>
                  <a:gd name="T52" fmla="*/ 7 w 123"/>
                  <a:gd name="T53" fmla="*/ 102 h 129"/>
                  <a:gd name="T54" fmla="*/ 5 w 123"/>
                  <a:gd name="T55" fmla="*/ 109 h 129"/>
                  <a:gd name="T56" fmla="*/ 5 w 123"/>
                  <a:gd name="T57" fmla="*/ 118 h 129"/>
                  <a:gd name="T58" fmla="*/ 11 w 123"/>
                  <a:gd name="T59" fmla="*/ 124 h 129"/>
                  <a:gd name="T60" fmla="*/ 18 w 123"/>
                  <a:gd name="T61" fmla="*/ 122 h 129"/>
                  <a:gd name="T62" fmla="*/ 28 w 123"/>
                  <a:gd name="T63" fmla="*/ 113 h 129"/>
                  <a:gd name="T64" fmla="*/ 36 w 123"/>
                  <a:gd name="T65" fmla="*/ 109 h 129"/>
                  <a:gd name="T66" fmla="*/ 39 w 123"/>
                  <a:gd name="T67" fmla="*/ 97 h 129"/>
                  <a:gd name="T68" fmla="*/ 45 w 123"/>
                  <a:gd name="T69" fmla="*/ 93 h 129"/>
                  <a:gd name="T70" fmla="*/ 49 w 123"/>
                  <a:gd name="T71" fmla="*/ 97 h 129"/>
                  <a:gd name="T72" fmla="*/ 51 w 123"/>
                  <a:gd name="T73" fmla="*/ 109 h 129"/>
                  <a:gd name="T74" fmla="*/ 49 w 123"/>
                  <a:gd name="T75" fmla="*/ 120 h 129"/>
                  <a:gd name="T76" fmla="*/ 49 w 123"/>
                  <a:gd name="T77" fmla="*/ 122 h 129"/>
                  <a:gd name="T78" fmla="*/ 51 w 123"/>
                  <a:gd name="T79" fmla="*/ 122 h 129"/>
                  <a:gd name="T80" fmla="*/ 60 w 123"/>
                  <a:gd name="T81" fmla="*/ 113 h 129"/>
                  <a:gd name="T82" fmla="*/ 68 w 123"/>
                  <a:gd name="T83" fmla="*/ 105 h 129"/>
                  <a:gd name="T84" fmla="*/ 73 w 123"/>
                  <a:gd name="T85" fmla="*/ 98 h 129"/>
                  <a:gd name="T86" fmla="*/ 75 w 123"/>
                  <a:gd name="T87" fmla="*/ 88 h 129"/>
                  <a:gd name="T88" fmla="*/ 73 w 123"/>
                  <a:gd name="T89" fmla="*/ 75 h 129"/>
                  <a:gd name="T90" fmla="*/ 73 w 123"/>
                  <a:gd name="T91" fmla="*/ 68 h 129"/>
                  <a:gd name="T92" fmla="*/ 77 w 123"/>
                  <a:gd name="T93" fmla="*/ 63 h 129"/>
                  <a:gd name="T94" fmla="*/ 85 w 123"/>
                  <a:gd name="T95" fmla="*/ 63 h 129"/>
                  <a:gd name="T96" fmla="*/ 90 w 123"/>
                  <a:gd name="T97" fmla="*/ 61 h 129"/>
                  <a:gd name="T98" fmla="*/ 92 w 123"/>
                  <a:gd name="T99" fmla="*/ 52 h 129"/>
                  <a:gd name="T100" fmla="*/ 88 w 123"/>
                  <a:gd name="T101" fmla="*/ 43 h 129"/>
                  <a:gd name="T102" fmla="*/ 88 w 123"/>
                  <a:gd name="T103" fmla="*/ 38 h 129"/>
                  <a:gd name="T104" fmla="*/ 96 w 123"/>
                  <a:gd name="T105" fmla="*/ 34 h 129"/>
                  <a:gd name="T106" fmla="*/ 105 w 123"/>
                  <a:gd name="T107" fmla="*/ 32 h 129"/>
                  <a:gd name="T108" fmla="*/ 117 w 123"/>
                  <a:gd name="T109" fmla="*/ 30 h 12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23" h="129">
                    <a:moveTo>
                      <a:pt x="117" y="31"/>
                    </a:moveTo>
                    <a:lnTo>
                      <a:pt x="123" y="21"/>
                    </a:lnTo>
                    <a:lnTo>
                      <a:pt x="121" y="9"/>
                    </a:lnTo>
                    <a:lnTo>
                      <a:pt x="111" y="2"/>
                    </a:lnTo>
                    <a:lnTo>
                      <a:pt x="102" y="0"/>
                    </a:lnTo>
                    <a:lnTo>
                      <a:pt x="96" y="7"/>
                    </a:lnTo>
                    <a:lnTo>
                      <a:pt x="88" y="19"/>
                    </a:lnTo>
                    <a:lnTo>
                      <a:pt x="81" y="19"/>
                    </a:lnTo>
                    <a:lnTo>
                      <a:pt x="71" y="16"/>
                    </a:lnTo>
                    <a:lnTo>
                      <a:pt x="66" y="18"/>
                    </a:lnTo>
                    <a:lnTo>
                      <a:pt x="64" y="26"/>
                    </a:lnTo>
                    <a:lnTo>
                      <a:pt x="60" y="33"/>
                    </a:lnTo>
                    <a:lnTo>
                      <a:pt x="51" y="35"/>
                    </a:lnTo>
                    <a:lnTo>
                      <a:pt x="45" y="33"/>
                    </a:lnTo>
                    <a:lnTo>
                      <a:pt x="41" y="35"/>
                    </a:lnTo>
                    <a:lnTo>
                      <a:pt x="41" y="45"/>
                    </a:lnTo>
                    <a:lnTo>
                      <a:pt x="37" y="47"/>
                    </a:lnTo>
                    <a:lnTo>
                      <a:pt x="24" y="47"/>
                    </a:lnTo>
                    <a:lnTo>
                      <a:pt x="17" y="50"/>
                    </a:lnTo>
                    <a:lnTo>
                      <a:pt x="13" y="61"/>
                    </a:lnTo>
                    <a:lnTo>
                      <a:pt x="17" y="73"/>
                    </a:lnTo>
                    <a:lnTo>
                      <a:pt x="13" y="76"/>
                    </a:lnTo>
                    <a:lnTo>
                      <a:pt x="3" y="78"/>
                    </a:lnTo>
                    <a:lnTo>
                      <a:pt x="0" y="87"/>
                    </a:lnTo>
                    <a:lnTo>
                      <a:pt x="5" y="94"/>
                    </a:lnTo>
                    <a:lnTo>
                      <a:pt x="7" y="101"/>
                    </a:lnTo>
                    <a:lnTo>
                      <a:pt x="7" y="106"/>
                    </a:lnTo>
                    <a:lnTo>
                      <a:pt x="5" y="113"/>
                    </a:lnTo>
                    <a:lnTo>
                      <a:pt x="5" y="123"/>
                    </a:lnTo>
                    <a:lnTo>
                      <a:pt x="11" y="129"/>
                    </a:lnTo>
                    <a:lnTo>
                      <a:pt x="18" y="127"/>
                    </a:lnTo>
                    <a:lnTo>
                      <a:pt x="28" y="118"/>
                    </a:lnTo>
                    <a:lnTo>
                      <a:pt x="36" y="113"/>
                    </a:lnTo>
                    <a:lnTo>
                      <a:pt x="39" y="101"/>
                    </a:lnTo>
                    <a:lnTo>
                      <a:pt x="45" y="97"/>
                    </a:lnTo>
                    <a:lnTo>
                      <a:pt x="49" y="101"/>
                    </a:lnTo>
                    <a:lnTo>
                      <a:pt x="51" y="113"/>
                    </a:lnTo>
                    <a:lnTo>
                      <a:pt x="49" y="125"/>
                    </a:lnTo>
                    <a:lnTo>
                      <a:pt x="49" y="127"/>
                    </a:lnTo>
                    <a:lnTo>
                      <a:pt x="51" y="127"/>
                    </a:lnTo>
                    <a:lnTo>
                      <a:pt x="60" y="118"/>
                    </a:lnTo>
                    <a:lnTo>
                      <a:pt x="68" y="109"/>
                    </a:lnTo>
                    <a:lnTo>
                      <a:pt x="73" y="102"/>
                    </a:lnTo>
                    <a:lnTo>
                      <a:pt x="75" y="92"/>
                    </a:lnTo>
                    <a:lnTo>
                      <a:pt x="73" y="78"/>
                    </a:lnTo>
                    <a:lnTo>
                      <a:pt x="73" y="71"/>
                    </a:lnTo>
                    <a:lnTo>
                      <a:pt x="77" y="66"/>
                    </a:lnTo>
                    <a:lnTo>
                      <a:pt x="85" y="66"/>
                    </a:lnTo>
                    <a:lnTo>
                      <a:pt x="90" y="63"/>
                    </a:lnTo>
                    <a:lnTo>
                      <a:pt x="92" y="54"/>
                    </a:lnTo>
                    <a:lnTo>
                      <a:pt x="88" y="45"/>
                    </a:lnTo>
                    <a:lnTo>
                      <a:pt x="88" y="40"/>
                    </a:lnTo>
                    <a:lnTo>
                      <a:pt x="96" y="35"/>
                    </a:lnTo>
                    <a:lnTo>
                      <a:pt x="105" y="33"/>
                    </a:lnTo>
                    <a:lnTo>
                      <a:pt x="117" y="31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6" name="Freeform 271"/>
              <p:cNvSpPr>
                <a:spLocks/>
              </p:cNvSpPr>
              <p:nvPr/>
            </p:nvSpPr>
            <p:spPr bwMode="auto">
              <a:xfrm>
                <a:off x="2107" y="973"/>
                <a:ext cx="17" cy="23"/>
              </a:xfrm>
              <a:custGeom>
                <a:avLst/>
                <a:gdLst>
                  <a:gd name="T0" fmla="*/ 9 w 17"/>
                  <a:gd name="T1" fmla="*/ 0 h 23"/>
                  <a:gd name="T2" fmla="*/ 2 w 17"/>
                  <a:gd name="T3" fmla="*/ 4 h 23"/>
                  <a:gd name="T4" fmla="*/ 0 w 17"/>
                  <a:gd name="T5" fmla="*/ 9 h 23"/>
                  <a:gd name="T6" fmla="*/ 0 w 17"/>
                  <a:gd name="T7" fmla="*/ 17 h 23"/>
                  <a:gd name="T8" fmla="*/ 9 w 17"/>
                  <a:gd name="T9" fmla="*/ 23 h 23"/>
                  <a:gd name="T10" fmla="*/ 17 w 17"/>
                  <a:gd name="T11" fmla="*/ 17 h 23"/>
                  <a:gd name="T12" fmla="*/ 17 w 17"/>
                  <a:gd name="T13" fmla="*/ 9 h 23"/>
                  <a:gd name="T14" fmla="*/ 9 w 17"/>
                  <a:gd name="T15" fmla="*/ 0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7" h="23">
                    <a:moveTo>
                      <a:pt x="9" y="0"/>
                    </a:moveTo>
                    <a:lnTo>
                      <a:pt x="2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9" y="23"/>
                    </a:lnTo>
                    <a:lnTo>
                      <a:pt x="17" y="17"/>
                    </a:lnTo>
                    <a:lnTo>
                      <a:pt x="1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7" name="Freeform 272"/>
              <p:cNvSpPr>
                <a:spLocks/>
              </p:cNvSpPr>
              <p:nvPr/>
            </p:nvSpPr>
            <p:spPr bwMode="auto">
              <a:xfrm>
                <a:off x="2203" y="1012"/>
                <a:ext cx="21" cy="27"/>
              </a:xfrm>
              <a:custGeom>
                <a:avLst/>
                <a:gdLst>
                  <a:gd name="T0" fmla="*/ 8 w 21"/>
                  <a:gd name="T1" fmla="*/ 27 h 28"/>
                  <a:gd name="T2" fmla="*/ 0 w 21"/>
                  <a:gd name="T3" fmla="*/ 21 h 28"/>
                  <a:gd name="T4" fmla="*/ 2 w 21"/>
                  <a:gd name="T5" fmla="*/ 10 h 28"/>
                  <a:gd name="T6" fmla="*/ 4 w 21"/>
                  <a:gd name="T7" fmla="*/ 5 h 28"/>
                  <a:gd name="T8" fmla="*/ 12 w 21"/>
                  <a:gd name="T9" fmla="*/ 0 h 28"/>
                  <a:gd name="T10" fmla="*/ 17 w 21"/>
                  <a:gd name="T11" fmla="*/ 5 h 28"/>
                  <a:gd name="T12" fmla="*/ 21 w 21"/>
                  <a:gd name="T13" fmla="*/ 21 h 28"/>
                  <a:gd name="T14" fmla="*/ 8 w 21"/>
                  <a:gd name="T15" fmla="*/ 27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" h="28">
                    <a:moveTo>
                      <a:pt x="8" y="28"/>
                    </a:moveTo>
                    <a:lnTo>
                      <a:pt x="0" y="22"/>
                    </a:lnTo>
                    <a:lnTo>
                      <a:pt x="2" y="10"/>
                    </a:lnTo>
                    <a:lnTo>
                      <a:pt x="4" y="5"/>
                    </a:lnTo>
                    <a:lnTo>
                      <a:pt x="12" y="0"/>
                    </a:lnTo>
                    <a:lnTo>
                      <a:pt x="17" y="5"/>
                    </a:lnTo>
                    <a:lnTo>
                      <a:pt x="21" y="22"/>
                    </a:ln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8" name="Freeform 273"/>
              <p:cNvSpPr>
                <a:spLocks/>
              </p:cNvSpPr>
              <p:nvPr/>
            </p:nvSpPr>
            <p:spPr bwMode="auto">
              <a:xfrm>
                <a:off x="2228" y="1026"/>
                <a:ext cx="32" cy="34"/>
              </a:xfrm>
              <a:custGeom>
                <a:avLst/>
                <a:gdLst>
                  <a:gd name="T0" fmla="*/ 9 w 32"/>
                  <a:gd name="T1" fmla="*/ 0 h 36"/>
                  <a:gd name="T2" fmla="*/ 17 w 32"/>
                  <a:gd name="T3" fmla="*/ 2 h 36"/>
                  <a:gd name="T4" fmla="*/ 23 w 32"/>
                  <a:gd name="T5" fmla="*/ 9 h 36"/>
                  <a:gd name="T6" fmla="*/ 32 w 32"/>
                  <a:gd name="T7" fmla="*/ 18 h 36"/>
                  <a:gd name="T8" fmla="*/ 32 w 32"/>
                  <a:gd name="T9" fmla="*/ 31 h 36"/>
                  <a:gd name="T10" fmla="*/ 21 w 32"/>
                  <a:gd name="T11" fmla="*/ 34 h 36"/>
                  <a:gd name="T12" fmla="*/ 9 w 32"/>
                  <a:gd name="T13" fmla="*/ 34 h 36"/>
                  <a:gd name="T14" fmla="*/ 0 w 32"/>
                  <a:gd name="T15" fmla="*/ 27 h 36"/>
                  <a:gd name="T16" fmla="*/ 0 w 32"/>
                  <a:gd name="T17" fmla="*/ 25 h 36"/>
                  <a:gd name="T18" fmla="*/ 9 w 32"/>
                  <a:gd name="T19" fmla="*/ 20 h 36"/>
                  <a:gd name="T20" fmla="*/ 11 w 32"/>
                  <a:gd name="T21" fmla="*/ 16 h 36"/>
                  <a:gd name="T22" fmla="*/ 9 w 32"/>
                  <a:gd name="T23" fmla="*/ 0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2" h="36">
                    <a:moveTo>
                      <a:pt x="9" y="0"/>
                    </a:moveTo>
                    <a:lnTo>
                      <a:pt x="17" y="2"/>
                    </a:lnTo>
                    <a:lnTo>
                      <a:pt x="23" y="10"/>
                    </a:lnTo>
                    <a:lnTo>
                      <a:pt x="32" y="19"/>
                    </a:lnTo>
                    <a:lnTo>
                      <a:pt x="32" y="33"/>
                    </a:lnTo>
                    <a:lnTo>
                      <a:pt x="21" y="36"/>
                    </a:lnTo>
                    <a:lnTo>
                      <a:pt x="9" y="36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9" y="21"/>
                    </a:lnTo>
                    <a:lnTo>
                      <a:pt x="11" y="17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29" name="Freeform 274"/>
              <p:cNvSpPr>
                <a:spLocks/>
              </p:cNvSpPr>
              <p:nvPr/>
            </p:nvSpPr>
            <p:spPr bwMode="auto">
              <a:xfrm>
                <a:off x="2296" y="989"/>
                <a:ext cx="36" cy="28"/>
              </a:xfrm>
              <a:custGeom>
                <a:avLst/>
                <a:gdLst>
                  <a:gd name="T0" fmla="*/ 0 w 36"/>
                  <a:gd name="T1" fmla="*/ 26 h 29"/>
                  <a:gd name="T2" fmla="*/ 0 w 36"/>
                  <a:gd name="T3" fmla="*/ 23 h 29"/>
                  <a:gd name="T4" fmla="*/ 7 w 36"/>
                  <a:gd name="T5" fmla="*/ 16 h 29"/>
                  <a:gd name="T6" fmla="*/ 11 w 36"/>
                  <a:gd name="T7" fmla="*/ 1 h 29"/>
                  <a:gd name="T8" fmla="*/ 17 w 36"/>
                  <a:gd name="T9" fmla="*/ 0 h 29"/>
                  <a:gd name="T10" fmla="*/ 23 w 36"/>
                  <a:gd name="T11" fmla="*/ 8 h 29"/>
                  <a:gd name="T12" fmla="*/ 36 w 36"/>
                  <a:gd name="T13" fmla="*/ 14 h 29"/>
                  <a:gd name="T14" fmla="*/ 34 w 36"/>
                  <a:gd name="T15" fmla="*/ 19 h 29"/>
                  <a:gd name="T16" fmla="*/ 25 w 36"/>
                  <a:gd name="T17" fmla="*/ 21 h 29"/>
                  <a:gd name="T18" fmla="*/ 25 w 36"/>
                  <a:gd name="T19" fmla="*/ 28 h 29"/>
                  <a:gd name="T20" fmla="*/ 13 w 36"/>
                  <a:gd name="T21" fmla="*/ 26 h 29"/>
                  <a:gd name="T22" fmla="*/ 0 w 36"/>
                  <a:gd name="T23" fmla="*/ 26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6" h="29">
                    <a:moveTo>
                      <a:pt x="0" y="27"/>
                    </a:moveTo>
                    <a:lnTo>
                      <a:pt x="0" y="24"/>
                    </a:lnTo>
                    <a:lnTo>
                      <a:pt x="7" y="17"/>
                    </a:lnTo>
                    <a:lnTo>
                      <a:pt x="11" y="1"/>
                    </a:lnTo>
                    <a:lnTo>
                      <a:pt x="17" y="0"/>
                    </a:lnTo>
                    <a:lnTo>
                      <a:pt x="23" y="8"/>
                    </a:lnTo>
                    <a:lnTo>
                      <a:pt x="36" y="15"/>
                    </a:lnTo>
                    <a:lnTo>
                      <a:pt x="34" y="20"/>
                    </a:lnTo>
                    <a:lnTo>
                      <a:pt x="25" y="22"/>
                    </a:lnTo>
                    <a:lnTo>
                      <a:pt x="25" y="29"/>
                    </a:lnTo>
                    <a:lnTo>
                      <a:pt x="13" y="27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0" name="Freeform 275"/>
              <p:cNvSpPr>
                <a:spLocks/>
              </p:cNvSpPr>
              <p:nvPr/>
            </p:nvSpPr>
            <p:spPr bwMode="auto">
              <a:xfrm>
                <a:off x="2300" y="955"/>
                <a:ext cx="5" cy="12"/>
              </a:xfrm>
              <a:custGeom>
                <a:avLst/>
                <a:gdLst>
                  <a:gd name="T0" fmla="*/ 3 w 5"/>
                  <a:gd name="T1" fmla="*/ 0 h 12"/>
                  <a:gd name="T2" fmla="*/ 0 w 5"/>
                  <a:gd name="T3" fmla="*/ 2 h 12"/>
                  <a:gd name="T4" fmla="*/ 2 w 5"/>
                  <a:gd name="T5" fmla="*/ 10 h 12"/>
                  <a:gd name="T6" fmla="*/ 5 w 5"/>
                  <a:gd name="T7" fmla="*/ 12 h 12"/>
                  <a:gd name="T8" fmla="*/ 5 w 5"/>
                  <a:gd name="T9" fmla="*/ 7 h 12"/>
                  <a:gd name="T10" fmla="*/ 3 w 5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" h="12">
                    <a:moveTo>
                      <a:pt x="3" y="0"/>
                    </a:moveTo>
                    <a:lnTo>
                      <a:pt x="0" y="2"/>
                    </a:lnTo>
                    <a:lnTo>
                      <a:pt x="2" y="10"/>
                    </a:lnTo>
                    <a:lnTo>
                      <a:pt x="5" y="12"/>
                    </a:lnTo>
                    <a:lnTo>
                      <a:pt x="5" y="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1" name="Freeform 276"/>
              <p:cNvSpPr>
                <a:spLocks/>
              </p:cNvSpPr>
              <p:nvPr/>
            </p:nvSpPr>
            <p:spPr bwMode="auto">
              <a:xfrm>
                <a:off x="2311" y="950"/>
                <a:ext cx="11" cy="21"/>
              </a:xfrm>
              <a:custGeom>
                <a:avLst/>
                <a:gdLst>
                  <a:gd name="T0" fmla="*/ 2 w 11"/>
                  <a:gd name="T1" fmla="*/ 2 h 21"/>
                  <a:gd name="T2" fmla="*/ 0 w 11"/>
                  <a:gd name="T3" fmla="*/ 5 h 21"/>
                  <a:gd name="T4" fmla="*/ 8 w 11"/>
                  <a:gd name="T5" fmla="*/ 21 h 21"/>
                  <a:gd name="T6" fmla="*/ 11 w 11"/>
                  <a:gd name="T7" fmla="*/ 17 h 21"/>
                  <a:gd name="T8" fmla="*/ 10 w 11"/>
                  <a:gd name="T9" fmla="*/ 5 h 21"/>
                  <a:gd name="T10" fmla="*/ 10 w 11"/>
                  <a:gd name="T11" fmla="*/ 0 h 21"/>
                  <a:gd name="T12" fmla="*/ 2 w 11"/>
                  <a:gd name="T13" fmla="*/ 2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" h="21">
                    <a:moveTo>
                      <a:pt x="2" y="2"/>
                    </a:moveTo>
                    <a:lnTo>
                      <a:pt x="0" y="5"/>
                    </a:lnTo>
                    <a:lnTo>
                      <a:pt x="8" y="21"/>
                    </a:lnTo>
                    <a:lnTo>
                      <a:pt x="11" y="17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2" name="Freeform 277"/>
              <p:cNvSpPr>
                <a:spLocks/>
              </p:cNvSpPr>
              <p:nvPr/>
            </p:nvSpPr>
            <p:spPr bwMode="auto">
              <a:xfrm>
                <a:off x="2328" y="943"/>
                <a:ext cx="30" cy="35"/>
              </a:xfrm>
              <a:custGeom>
                <a:avLst/>
                <a:gdLst>
                  <a:gd name="T0" fmla="*/ 8 w 30"/>
                  <a:gd name="T1" fmla="*/ 15 h 36"/>
                  <a:gd name="T2" fmla="*/ 4 w 30"/>
                  <a:gd name="T3" fmla="*/ 9 h 36"/>
                  <a:gd name="T4" fmla="*/ 6 w 30"/>
                  <a:gd name="T5" fmla="*/ 2 h 36"/>
                  <a:gd name="T6" fmla="*/ 15 w 30"/>
                  <a:gd name="T7" fmla="*/ 0 h 36"/>
                  <a:gd name="T8" fmla="*/ 27 w 30"/>
                  <a:gd name="T9" fmla="*/ 3 h 36"/>
                  <a:gd name="T10" fmla="*/ 30 w 30"/>
                  <a:gd name="T11" fmla="*/ 14 h 36"/>
                  <a:gd name="T12" fmla="*/ 27 w 30"/>
                  <a:gd name="T13" fmla="*/ 18 h 36"/>
                  <a:gd name="T14" fmla="*/ 17 w 30"/>
                  <a:gd name="T15" fmla="*/ 20 h 36"/>
                  <a:gd name="T16" fmla="*/ 11 w 30"/>
                  <a:gd name="T17" fmla="*/ 23 h 36"/>
                  <a:gd name="T18" fmla="*/ 11 w 30"/>
                  <a:gd name="T19" fmla="*/ 35 h 36"/>
                  <a:gd name="T20" fmla="*/ 4 w 30"/>
                  <a:gd name="T21" fmla="*/ 35 h 36"/>
                  <a:gd name="T22" fmla="*/ 0 w 30"/>
                  <a:gd name="T23" fmla="*/ 27 h 36"/>
                  <a:gd name="T24" fmla="*/ 8 w 30"/>
                  <a:gd name="T25" fmla="*/ 15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36">
                    <a:moveTo>
                      <a:pt x="8" y="15"/>
                    </a:moveTo>
                    <a:lnTo>
                      <a:pt x="4" y="9"/>
                    </a:lnTo>
                    <a:lnTo>
                      <a:pt x="6" y="2"/>
                    </a:lnTo>
                    <a:lnTo>
                      <a:pt x="15" y="0"/>
                    </a:lnTo>
                    <a:lnTo>
                      <a:pt x="27" y="3"/>
                    </a:lnTo>
                    <a:lnTo>
                      <a:pt x="30" y="14"/>
                    </a:lnTo>
                    <a:lnTo>
                      <a:pt x="27" y="19"/>
                    </a:lnTo>
                    <a:lnTo>
                      <a:pt x="17" y="21"/>
                    </a:lnTo>
                    <a:lnTo>
                      <a:pt x="11" y="24"/>
                    </a:lnTo>
                    <a:lnTo>
                      <a:pt x="11" y="36"/>
                    </a:lnTo>
                    <a:lnTo>
                      <a:pt x="4" y="36"/>
                    </a:lnTo>
                    <a:lnTo>
                      <a:pt x="0" y="28"/>
                    </a:ln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3" name="Freeform 278"/>
              <p:cNvSpPr>
                <a:spLocks/>
              </p:cNvSpPr>
              <p:nvPr/>
            </p:nvSpPr>
            <p:spPr bwMode="auto">
              <a:xfrm>
                <a:off x="2360" y="977"/>
                <a:ext cx="15" cy="17"/>
              </a:xfrm>
              <a:custGeom>
                <a:avLst/>
                <a:gdLst>
                  <a:gd name="T0" fmla="*/ 10 w 15"/>
                  <a:gd name="T1" fmla="*/ 0 h 17"/>
                  <a:gd name="T2" fmla="*/ 0 w 15"/>
                  <a:gd name="T3" fmla="*/ 3 h 17"/>
                  <a:gd name="T4" fmla="*/ 0 w 15"/>
                  <a:gd name="T5" fmla="*/ 10 h 17"/>
                  <a:gd name="T6" fmla="*/ 6 w 15"/>
                  <a:gd name="T7" fmla="*/ 12 h 17"/>
                  <a:gd name="T8" fmla="*/ 12 w 15"/>
                  <a:gd name="T9" fmla="*/ 17 h 17"/>
                  <a:gd name="T10" fmla="*/ 13 w 15"/>
                  <a:gd name="T11" fmla="*/ 15 h 17"/>
                  <a:gd name="T12" fmla="*/ 15 w 15"/>
                  <a:gd name="T13" fmla="*/ 3 h 17"/>
                  <a:gd name="T14" fmla="*/ 10 w 15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" h="17">
                    <a:moveTo>
                      <a:pt x="10" y="0"/>
                    </a:moveTo>
                    <a:lnTo>
                      <a:pt x="0" y="3"/>
                    </a:lnTo>
                    <a:lnTo>
                      <a:pt x="0" y="10"/>
                    </a:lnTo>
                    <a:lnTo>
                      <a:pt x="6" y="12"/>
                    </a:lnTo>
                    <a:lnTo>
                      <a:pt x="12" y="17"/>
                    </a:lnTo>
                    <a:lnTo>
                      <a:pt x="13" y="15"/>
                    </a:lnTo>
                    <a:lnTo>
                      <a:pt x="15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4" name="Freeform 279"/>
              <p:cNvSpPr>
                <a:spLocks/>
              </p:cNvSpPr>
              <p:nvPr/>
            </p:nvSpPr>
            <p:spPr bwMode="auto">
              <a:xfrm>
                <a:off x="2377" y="957"/>
                <a:ext cx="13" cy="12"/>
              </a:xfrm>
              <a:custGeom>
                <a:avLst/>
                <a:gdLst>
                  <a:gd name="T0" fmla="*/ 0 w 13"/>
                  <a:gd name="T1" fmla="*/ 10 h 12"/>
                  <a:gd name="T2" fmla="*/ 0 w 13"/>
                  <a:gd name="T3" fmla="*/ 5 h 12"/>
                  <a:gd name="T4" fmla="*/ 6 w 13"/>
                  <a:gd name="T5" fmla="*/ 5 h 12"/>
                  <a:gd name="T6" fmla="*/ 10 w 13"/>
                  <a:gd name="T7" fmla="*/ 0 h 12"/>
                  <a:gd name="T8" fmla="*/ 13 w 13"/>
                  <a:gd name="T9" fmla="*/ 3 h 12"/>
                  <a:gd name="T10" fmla="*/ 12 w 13"/>
                  <a:gd name="T11" fmla="*/ 12 h 12"/>
                  <a:gd name="T12" fmla="*/ 0 w 13"/>
                  <a:gd name="T13" fmla="*/ 1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0" y="10"/>
                    </a:moveTo>
                    <a:lnTo>
                      <a:pt x="0" y="5"/>
                    </a:lnTo>
                    <a:lnTo>
                      <a:pt x="6" y="5"/>
                    </a:lnTo>
                    <a:lnTo>
                      <a:pt x="10" y="0"/>
                    </a:lnTo>
                    <a:lnTo>
                      <a:pt x="13" y="3"/>
                    </a:lnTo>
                    <a:lnTo>
                      <a:pt x="12" y="12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5" name="Freeform 280"/>
              <p:cNvSpPr>
                <a:spLocks/>
              </p:cNvSpPr>
              <p:nvPr/>
            </p:nvSpPr>
            <p:spPr bwMode="auto">
              <a:xfrm>
                <a:off x="2389" y="967"/>
                <a:ext cx="43" cy="41"/>
              </a:xfrm>
              <a:custGeom>
                <a:avLst/>
                <a:gdLst>
                  <a:gd name="T0" fmla="*/ 0 w 43"/>
                  <a:gd name="T1" fmla="*/ 18 h 43"/>
                  <a:gd name="T2" fmla="*/ 0 w 43"/>
                  <a:gd name="T3" fmla="*/ 13 h 43"/>
                  <a:gd name="T4" fmla="*/ 3 w 43"/>
                  <a:gd name="T5" fmla="*/ 13 h 43"/>
                  <a:gd name="T6" fmla="*/ 11 w 43"/>
                  <a:gd name="T7" fmla="*/ 7 h 43"/>
                  <a:gd name="T8" fmla="*/ 18 w 43"/>
                  <a:gd name="T9" fmla="*/ 0 h 43"/>
                  <a:gd name="T10" fmla="*/ 28 w 43"/>
                  <a:gd name="T11" fmla="*/ 2 h 43"/>
                  <a:gd name="T12" fmla="*/ 39 w 43"/>
                  <a:gd name="T13" fmla="*/ 11 h 43"/>
                  <a:gd name="T14" fmla="*/ 41 w 43"/>
                  <a:gd name="T15" fmla="*/ 22 h 43"/>
                  <a:gd name="T16" fmla="*/ 43 w 43"/>
                  <a:gd name="T17" fmla="*/ 30 h 43"/>
                  <a:gd name="T18" fmla="*/ 39 w 43"/>
                  <a:gd name="T19" fmla="*/ 36 h 43"/>
                  <a:gd name="T20" fmla="*/ 37 w 43"/>
                  <a:gd name="T21" fmla="*/ 36 h 43"/>
                  <a:gd name="T22" fmla="*/ 34 w 43"/>
                  <a:gd name="T23" fmla="*/ 38 h 43"/>
                  <a:gd name="T24" fmla="*/ 26 w 43"/>
                  <a:gd name="T25" fmla="*/ 36 h 43"/>
                  <a:gd name="T26" fmla="*/ 22 w 43"/>
                  <a:gd name="T27" fmla="*/ 38 h 43"/>
                  <a:gd name="T28" fmla="*/ 15 w 43"/>
                  <a:gd name="T29" fmla="*/ 41 h 43"/>
                  <a:gd name="T30" fmla="*/ 11 w 43"/>
                  <a:gd name="T31" fmla="*/ 40 h 43"/>
                  <a:gd name="T32" fmla="*/ 9 w 43"/>
                  <a:gd name="T33" fmla="*/ 33 h 43"/>
                  <a:gd name="T34" fmla="*/ 5 w 43"/>
                  <a:gd name="T35" fmla="*/ 25 h 43"/>
                  <a:gd name="T36" fmla="*/ 0 w 43"/>
                  <a:gd name="T37" fmla="*/ 18 h 4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3" h="43">
                    <a:moveTo>
                      <a:pt x="0" y="19"/>
                    </a:moveTo>
                    <a:lnTo>
                      <a:pt x="0" y="14"/>
                    </a:lnTo>
                    <a:lnTo>
                      <a:pt x="3" y="14"/>
                    </a:lnTo>
                    <a:lnTo>
                      <a:pt x="11" y="7"/>
                    </a:lnTo>
                    <a:lnTo>
                      <a:pt x="18" y="0"/>
                    </a:lnTo>
                    <a:lnTo>
                      <a:pt x="28" y="2"/>
                    </a:lnTo>
                    <a:lnTo>
                      <a:pt x="39" y="12"/>
                    </a:lnTo>
                    <a:lnTo>
                      <a:pt x="41" y="23"/>
                    </a:lnTo>
                    <a:lnTo>
                      <a:pt x="43" y="31"/>
                    </a:lnTo>
                    <a:lnTo>
                      <a:pt x="39" y="38"/>
                    </a:lnTo>
                    <a:lnTo>
                      <a:pt x="37" y="38"/>
                    </a:lnTo>
                    <a:lnTo>
                      <a:pt x="34" y="40"/>
                    </a:lnTo>
                    <a:lnTo>
                      <a:pt x="26" y="38"/>
                    </a:lnTo>
                    <a:lnTo>
                      <a:pt x="22" y="40"/>
                    </a:lnTo>
                    <a:lnTo>
                      <a:pt x="15" y="43"/>
                    </a:lnTo>
                    <a:lnTo>
                      <a:pt x="11" y="42"/>
                    </a:lnTo>
                    <a:lnTo>
                      <a:pt x="9" y="35"/>
                    </a:lnTo>
                    <a:lnTo>
                      <a:pt x="5" y="2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6" name="Freeform 281"/>
              <p:cNvSpPr>
                <a:spLocks/>
              </p:cNvSpPr>
              <p:nvPr/>
            </p:nvSpPr>
            <p:spPr bwMode="auto">
              <a:xfrm>
                <a:off x="2423" y="943"/>
                <a:ext cx="68" cy="60"/>
              </a:xfrm>
              <a:custGeom>
                <a:avLst/>
                <a:gdLst>
                  <a:gd name="T0" fmla="*/ 2 w 68"/>
                  <a:gd name="T1" fmla="*/ 3 h 62"/>
                  <a:gd name="T2" fmla="*/ 0 w 68"/>
                  <a:gd name="T3" fmla="*/ 14 h 62"/>
                  <a:gd name="T4" fmla="*/ 7 w 68"/>
                  <a:gd name="T5" fmla="*/ 27 h 62"/>
                  <a:gd name="T6" fmla="*/ 19 w 68"/>
                  <a:gd name="T7" fmla="*/ 37 h 62"/>
                  <a:gd name="T8" fmla="*/ 22 w 68"/>
                  <a:gd name="T9" fmla="*/ 52 h 62"/>
                  <a:gd name="T10" fmla="*/ 28 w 68"/>
                  <a:gd name="T11" fmla="*/ 57 h 62"/>
                  <a:gd name="T12" fmla="*/ 45 w 68"/>
                  <a:gd name="T13" fmla="*/ 60 h 62"/>
                  <a:gd name="T14" fmla="*/ 49 w 68"/>
                  <a:gd name="T15" fmla="*/ 55 h 62"/>
                  <a:gd name="T16" fmla="*/ 43 w 68"/>
                  <a:gd name="T17" fmla="*/ 35 h 62"/>
                  <a:gd name="T18" fmla="*/ 43 w 68"/>
                  <a:gd name="T19" fmla="*/ 25 h 62"/>
                  <a:gd name="T20" fmla="*/ 53 w 68"/>
                  <a:gd name="T21" fmla="*/ 25 h 62"/>
                  <a:gd name="T22" fmla="*/ 62 w 68"/>
                  <a:gd name="T23" fmla="*/ 18 h 62"/>
                  <a:gd name="T24" fmla="*/ 68 w 68"/>
                  <a:gd name="T25" fmla="*/ 14 h 62"/>
                  <a:gd name="T26" fmla="*/ 68 w 68"/>
                  <a:gd name="T27" fmla="*/ 5 h 62"/>
                  <a:gd name="T28" fmla="*/ 49 w 68"/>
                  <a:gd name="T29" fmla="*/ 9 h 62"/>
                  <a:gd name="T30" fmla="*/ 34 w 68"/>
                  <a:gd name="T31" fmla="*/ 9 h 62"/>
                  <a:gd name="T32" fmla="*/ 17 w 68"/>
                  <a:gd name="T33" fmla="*/ 3 h 62"/>
                  <a:gd name="T34" fmla="*/ 13 w 68"/>
                  <a:gd name="T35" fmla="*/ 0 h 62"/>
                  <a:gd name="T36" fmla="*/ 2 w 68"/>
                  <a:gd name="T37" fmla="*/ 3 h 6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8" h="62">
                    <a:moveTo>
                      <a:pt x="2" y="3"/>
                    </a:moveTo>
                    <a:lnTo>
                      <a:pt x="0" y="14"/>
                    </a:lnTo>
                    <a:lnTo>
                      <a:pt x="7" y="28"/>
                    </a:lnTo>
                    <a:lnTo>
                      <a:pt x="19" y="38"/>
                    </a:lnTo>
                    <a:lnTo>
                      <a:pt x="22" y="54"/>
                    </a:lnTo>
                    <a:lnTo>
                      <a:pt x="28" y="59"/>
                    </a:lnTo>
                    <a:lnTo>
                      <a:pt x="45" y="62"/>
                    </a:lnTo>
                    <a:lnTo>
                      <a:pt x="49" y="57"/>
                    </a:lnTo>
                    <a:lnTo>
                      <a:pt x="43" y="36"/>
                    </a:lnTo>
                    <a:lnTo>
                      <a:pt x="43" y="26"/>
                    </a:lnTo>
                    <a:lnTo>
                      <a:pt x="53" y="26"/>
                    </a:lnTo>
                    <a:lnTo>
                      <a:pt x="62" y="19"/>
                    </a:lnTo>
                    <a:lnTo>
                      <a:pt x="68" y="14"/>
                    </a:lnTo>
                    <a:lnTo>
                      <a:pt x="68" y="5"/>
                    </a:lnTo>
                    <a:lnTo>
                      <a:pt x="49" y="9"/>
                    </a:lnTo>
                    <a:lnTo>
                      <a:pt x="34" y="9"/>
                    </a:lnTo>
                    <a:lnTo>
                      <a:pt x="17" y="3"/>
                    </a:lnTo>
                    <a:lnTo>
                      <a:pt x="13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7" name="Freeform 282"/>
              <p:cNvSpPr>
                <a:spLocks/>
              </p:cNvSpPr>
              <p:nvPr/>
            </p:nvSpPr>
            <p:spPr bwMode="auto">
              <a:xfrm>
                <a:off x="2494" y="1014"/>
                <a:ext cx="12" cy="10"/>
              </a:xfrm>
              <a:custGeom>
                <a:avLst/>
                <a:gdLst>
                  <a:gd name="T0" fmla="*/ 8 w 12"/>
                  <a:gd name="T1" fmla="*/ 0 h 10"/>
                  <a:gd name="T2" fmla="*/ 0 w 12"/>
                  <a:gd name="T3" fmla="*/ 1 h 10"/>
                  <a:gd name="T4" fmla="*/ 0 w 12"/>
                  <a:gd name="T5" fmla="*/ 8 h 10"/>
                  <a:gd name="T6" fmla="*/ 6 w 12"/>
                  <a:gd name="T7" fmla="*/ 10 h 10"/>
                  <a:gd name="T8" fmla="*/ 10 w 12"/>
                  <a:gd name="T9" fmla="*/ 8 h 10"/>
                  <a:gd name="T10" fmla="*/ 12 w 12"/>
                  <a:gd name="T11" fmla="*/ 3 h 10"/>
                  <a:gd name="T12" fmla="*/ 8 w 12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8" y="0"/>
                    </a:moveTo>
                    <a:lnTo>
                      <a:pt x="0" y="1"/>
                    </a:lnTo>
                    <a:lnTo>
                      <a:pt x="0" y="8"/>
                    </a:lnTo>
                    <a:lnTo>
                      <a:pt x="6" y="10"/>
                    </a:lnTo>
                    <a:lnTo>
                      <a:pt x="10" y="8"/>
                    </a:lnTo>
                    <a:lnTo>
                      <a:pt x="12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8" name="Freeform 283"/>
              <p:cNvSpPr>
                <a:spLocks/>
              </p:cNvSpPr>
              <p:nvPr/>
            </p:nvSpPr>
            <p:spPr bwMode="auto">
              <a:xfrm>
                <a:off x="2498" y="987"/>
                <a:ext cx="34" cy="21"/>
              </a:xfrm>
              <a:custGeom>
                <a:avLst/>
                <a:gdLst>
                  <a:gd name="T0" fmla="*/ 31 w 34"/>
                  <a:gd name="T1" fmla="*/ 16 h 22"/>
                  <a:gd name="T2" fmla="*/ 34 w 34"/>
                  <a:gd name="T3" fmla="*/ 11 h 22"/>
                  <a:gd name="T4" fmla="*/ 31 w 34"/>
                  <a:gd name="T5" fmla="*/ 2 h 22"/>
                  <a:gd name="T6" fmla="*/ 21 w 34"/>
                  <a:gd name="T7" fmla="*/ 0 h 22"/>
                  <a:gd name="T8" fmla="*/ 10 w 34"/>
                  <a:gd name="T9" fmla="*/ 0 h 22"/>
                  <a:gd name="T10" fmla="*/ 2 w 34"/>
                  <a:gd name="T11" fmla="*/ 5 h 22"/>
                  <a:gd name="T12" fmla="*/ 0 w 34"/>
                  <a:gd name="T13" fmla="*/ 11 h 22"/>
                  <a:gd name="T14" fmla="*/ 6 w 34"/>
                  <a:gd name="T15" fmla="*/ 13 h 22"/>
                  <a:gd name="T16" fmla="*/ 15 w 34"/>
                  <a:gd name="T17" fmla="*/ 13 h 22"/>
                  <a:gd name="T18" fmla="*/ 19 w 34"/>
                  <a:gd name="T19" fmla="*/ 20 h 22"/>
                  <a:gd name="T20" fmla="*/ 27 w 34"/>
                  <a:gd name="T21" fmla="*/ 21 h 22"/>
                  <a:gd name="T22" fmla="*/ 31 w 34"/>
                  <a:gd name="T23" fmla="*/ 16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34" h="22">
                    <a:moveTo>
                      <a:pt x="31" y="17"/>
                    </a:moveTo>
                    <a:lnTo>
                      <a:pt x="34" y="12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0" y="0"/>
                    </a:lnTo>
                    <a:lnTo>
                      <a:pt x="2" y="5"/>
                    </a:lnTo>
                    <a:lnTo>
                      <a:pt x="0" y="12"/>
                    </a:lnTo>
                    <a:lnTo>
                      <a:pt x="6" y="14"/>
                    </a:lnTo>
                    <a:lnTo>
                      <a:pt x="15" y="14"/>
                    </a:lnTo>
                    <a:lnTo>
                      <a:pt x="19" y="21"/>
                    </a:lnTo>
                    <a:lnTo>
                      <a:pt x="27" y="22"/>
                    </a:lnTo>
                    <a:lnTo>
                      <a:pt x="31" y="1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9" name="Freeform 284"/>
              <p:cNvSpPr>
                <a:spLocks/>
              </p:cNvSpPr>
              <p:nvPr/>
            </p:nvSpPr>
            <p:spPr bwMode="auto">
              <a:xfrm>
                <a:off x="2415" y="921"/>
                <a:ext cx="21" cy="9"/>
              </a:xfrm>
              <a:custGeom>
                <a:avLst/>
                <a:gdLst>
                  <a:gd name="T0" fmla="*/ 0 w 21"/>
                  <a:gd name="T1" fmla="*/ 2 h 9"/>
                  <a:gd name="T2" fmla="*/ 10 w 21"/>
                  <a:gd name="T3" fmla="*/ 0 h 9"/>
                  <a:gd name="T4" fmla="*/ 19 w 21"/>
                  <a:gd name="T5" fmla="*/ 0 h 9"/>
                  <a:gd name="T6" fmla="*/ 21 w 21"/>
                  <a:gd name="T7" fmla="*/ 7 h 9"/>
                  <a:gd name="T8" fmla="*/ 15 w 21"/>
                  <a:gd name="T9" fmla="*/ 9 h 9"/>
                  <a:gd name="T10" fmla="*/ 8 w 21"/>
                  <a:gd name="T11" fmla="*/ 7 h 9"/>
                  <a:gd name="T12" fmla="*/ 0 w 21"/>
                  <a:gd name="T13" fmla="*/ 2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" h="9">
                    <a:moveTo>
                      <a:pt x="0" y="2"/>
                    </a:moveTo>
                    <a:lnTo>
                      <a:pt x="10" y="0"/>
                    </a:lnTo>
                    <a:lnTo>
                      <a:pt x="19" y="0"/>
                    </a:lnTo>
                    <a:lnTo>
                      <a:pt x="21" y="7"/>
                    </a:lnTo>
                    <a:lnTo>
                      <a:pt x="15" y="9"/>
                    </a:lnTo>
                    <a:lnTo>
                      <a:pt x="8" y="7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40" name="Freeform 285"/>
              <p:cNvSpPr>
                <a:spLocks/>
              </p:cNvSpPr>
              <p:nvPr/>
            </p:nvSpPr>
            <p:spPr bwMode="auto">
              <a:xfrm>
                <a:off x="2364" y="920"/>
                <a:ext cx="30" cy="13"/>
              </a:xfrm>
              <a:custGeom>
                <a:avLst/>
                <a:gdLst>
                  <a:gd name="T0" fmla="*/ 30 w 30"/>
                  <a:gd name="T1" fmla="*/ 12 h 13"/>
                  <a:gd name="T2" fmla="*/ 30 w 30"/>
                  <a:gd name="T3" fmla="*/ 1 h 13"/>
                  <a:gd name="T4" fmla="*/ 23 w 30"/>
                  <a:gd name="T5" fmla="*/ 0 h 13"/>
                  <a:gd name="T6" fmla="*/ 6 w 30"/>
                  <a:gd name="T7" fmla="*/ 0 h 13"/>
                  <a:gd name="T8" fmla="*/ 0 w 30"/>
                  <a:gd name="T9" fmla="*/ 8 h 13"/>
                  <a:gd name="T10" fmla="*/ 4 w 30"/>
                  <a:gd name="T11" fmla="*/ 13 h 13"/>
                  <a:gd name="T12" fmla="*/ 17 w 30"/>
                  <a:gd name="T13" fmla="*/ 13 h 13"/>
                  <a:gd name="T14" fmla="*/ 30 w 30"/>
                  <a:gd name="T15" fmla="*/ 12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" h="13">
                    <a:moveTo>
                      <a:pt x="30" y="12"/>
                    </a:moveTo>
                    <a:lnTo>
                      <a:pt x="30" y="1"/>
                    </a:lnTo>
                    <a:lnTo>
                      <a:pt x="23" y="0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4" y="13"/>
                    </a:lnTo>
                    <a:lnTo>
                      <a:pt x="17" y="13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41" name="Freeform 286"/>
              <p:cNvSpPr>
                <a:spLocks/>
              </p:cNvSpPr>
              <p:nvPr/>
            </p:nvSpPr>
            <p:spPr bwMode="auto">
              <a:xfrm>
                <a:off x="2313" y="908"/>
                <a:ext cx="55" cy="12"/>
              </a:xfrm>
              <a:custGeom>
                <a:avLst/>
                <a:gdLst>
                  <a:gd name="T0" fmla="*/ 4 w 55"/>
                  <a:gd name="T1" fmla="*/ 0 h 13"/>
                  <a:gd name="T2" fmla="*/ 26 w 55"/>
                  <a:gd name="T3" fmla="*/ 0 h 13"/>
                  <a:gd name="T4" fmla="*/ 30 w 55"/>
                  <a:gd name="T5" fmla="*/ 4 h 13"/>
                  <a:gd name="T6" fmla="*/ 42 w 55"/>
                  <a:gd name="T7" fmla="*/ 4 h 13"/>
                  <a:gd name="T8" fmla="*/ 55 w 55"/>
                  <a:gd name="T9" fmla="*/ 6 h 13"/>
                  <a:gd name="T10" fmla="*/ 53 w 55"/>
                  <a:gd name="T11" fmla="*/ 12 h 13"/>
                  <a:gd name="T12" fmla="*/ 36 w 55"/>
                  <a:gd name="T13" fmla="*/ 12 h 13"/>
                  <a:gd name="T14" fmla="*/ 23 w 55"/>
                  <a:gd name="T15" fmla="*/ 8 h 13"/>
                  <a:gd name="T16" fmla="*/ 9 w 55"/>
                  <a:gd name="T17" fmla="*/ 6 h 13"/>
                  <a:gd name="T18" fmla="*/ 0 w 55"/>
                  <a:gd name="T19" fmla="*/ 6 h 13"/>
                  <a:gd name="T20" fmla="*/ 4 w 55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5" h="13">
                    <a:moveTo>
                      <a:pt x="4" y="0"/>
                    </a:moveTo>
                    <a:lnTo>
                      <a:pt x="26" y="0"/>
                    </a:lnTo>
                    <a:lnTo>
                      <a:pt x="30" y="4"/>
                    </a:lnTo>
                    <a:lnTo>
                      <a:pt x="42" y="4"/>
                    </a:lnTo>
                    <a:lnTo>
                      <a:pt x="55" y="6"/>
                    </a:lnTo>
                    <a:lnTo>
                      <a:pt x="53" y="13"/>
                    </a:lnTo>
                    <a:lnTo>
                      <a:pt x="36" y="13"/>
                    </a:lnTo>
                    <a:lnTo>
                      <a:pt x="23" y="9"/>
                    </a:lnTo>
                    <a:lnTo>
                      <a:pt x="9" y="7"/>
                    </a:lnTo>
                    <a:lnTo>
                      <a:pt x="0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42" name="Freeform 287"/>
              <p:cNvSpPr>
                <a:spLocks/>
              </p:cNvSpPr>
              <p:nvPr/>
            </p:nvSpPr>
            <p:spPr bwMode="auto">
              <a:xfrm>
                <a:off x="2311" y="880"/>
                <a:ext cx="93" cy="35"/>
              </a:xfrm>
              <a:custGeom>
                <a:avLst/>
                <a:gdLst>
                  <a:gd name="T0" fmla="*/ 0 w 93"/>
                  <a:gd name="T1" fmla="*/ 7 h 36"/>
                  <a:gd name="T2" fmla="*/ 23 w 93"/>
                  <a:gd name="T3" fmla="*/ 9 h 36"/>
                  <a:gd name="T4" fmla="*/ 32 w 93"/>
                  <a:gd name="T5" fmla="*/ 18 h 36"/>
                  <a:gd name="T6" fmla="*/ 42 w 93"/>
                  <a:gd name="T7" fmla="*/ 25 h 36"/>
                  <a:gd name="T8" fmla="*/ 64 w 93"/>
                  <a:gd name="T9" fmla="*/ 28 h 36"/>
                  <a:gd name="T10" fmla="*/ 76 w 93"/>
                  <a:gd name="T11" fmla="*/ 35 h 36"/>
                  <a:gd name="T12" fmla="*/ 91 w 93"/>
                  <a:gd name="T13" fmla="*/ 32 h 36"/>
                  <a:gd name="T14" fmla="*/ 93 w 93"/>
                  <a:gd name="T15" fmla="*/ 18 h 36"/>
                  <a:gd name="T16" fmla="*/ 79 w 93"/>
                  <a:gd name="T17" fmla="*/ 10 h 36"/>
                  <a:gd name="T18" fmla="*/ 62 w 93"/>
                  <a:gd name="T19" fmla="*/ 10 h 36"/>
                  <a:gd name="T20" fmla="*/ 45 w 93"/>
                  <a:gd name="T21" fmla="*/ 5 h 36"/>
                  <a:gd name="T22" fmla="*/ 25 w 93"/>
                  <a:gd name="T23" fmla="*/ 0 h 36"/>
                  <a:gd name="T24" fmla="*/ 4 w 93"/>
                  <a:gd name="T25" fmla="*/ 2 h 36"/>
                  <a:gd name="T26" fmla="*/ 0 w 93"/>
                  <a:gd name="T27" fmla="*/ 7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3" h="36">
                    <a:moveTo>
                      <a:pt x="0" y="7"/>
                    </a:moveTo>
                    <a:lnTo>
                      <a:pt x="23" y="9"/>
                    </a:lnTo>
                    <a:lnTo>
                      <a:pt x="32" y="19"/>
                    </a:lnTo>
                    <a:lnTo>
                      <a:pt x="42" y="26"/>
                    </a:lnTo>
                    <a:lnTo>
                      <a:pt x="64" y="29"/>
                    </a:lnTo>
                    <a:lnTo>
                      <a:pt x="76" y="36"/>
                    </a:lnTo>
                    <a:lnTo>
                      <a:pt x="91" y="33"/>
                    </a:lnTo>
                    <a:lnTo>
                      <a:pt x="93" y="19"/>
                    </a:lnTo>
                    <a:lnTo>
                      <a:pt x="79" y="10"/>
                    </a:lnTo>
                    <a:lnTo>
                      <a:pt x="62" y="10"/>
                    </a:lnTo>
                    <a:lnTo>
                      <a:pt x="45" y="5"/>
                    </a:lnTo>
                    <a:lnTo>
                      <a:pt x="25" y="0"/>
                    </a:lnTo>
                    <a:lnTo>
                      <a:pt x="4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43" name="Freeform 288"/>
              <p:cNvSpPr>
                <a:spLocks/>
              </p:cNvSpPr>
              <p:nvPr/>
            </p:nvSpPr>
            <p:spPr bwMode="auto">
              <a:xfrm>
                <a:off x="2477" y="878"/>
                <a:ext cx="86" cy="64"/>
              </a:xfrm>
              <a:custGeom>
                <a:avLst/>
                <a:gdLst>
                  <a:gd name="T0" fmla="*/ 12 w 86"/>
                  <a:gd name="T1" fmla="*/ 0 h 66"/>
                  <a:gd name="T2" fmla="*/ 2 w 86"/>
                  <a:gd name="T3" fmla="*/ 7 h 66"/>
                  <a:gd name="T4" fmla="*/ 0 w 86"/>
                  <a:gd name="T5" fmla="*/ 18 h 66"/>
                  <a:gd name="T6" fmla="*/ 10 w 86"/>
                  <a:gd name="T7" fmla="*/ 27 h 66"/>
                  <a:gd name="T8" fmla="*/ 8 w 86"/>
                  <a:gd name="T9" fmla="*/ 37 h 66"/>
                  <a:gd name="T10" fmla="*/ 2 w 86"/>
                  <a:gd name="T11" fmla="*/ 44 h 66"/>
                  <a:gd name="T12" fmla="*/ 10 w 86"/>
                  <a:gd name="T13" fmla="*/ 54 h 66"/>
                  <a:gd name="T14" fmla="*/ 27 w 86"/>
                  <a:gd name="T15" fmla="*/ 64 h 66"/>
                  <a:gd name="T16" fmla="*/ 36 w 86"/>
                  <a:gd name="T17" fmla="*/ 62 h 66"/>
                  <a:gd name="T18" fmla="*/ 42 w 86"/>
                  <a:gd name="T19" fmla="*/ 55 h 66"/>
                  <a:gd name="T20" fmla="*/ 57 w 86"/>
                  <a:gd name="T21" fmla="*/ 50 h 66"/>
                  <a:gd name="T22" fmla="*/ 70 w 86"/>
                  <a:gd name="T23" fmla="*/ 52 h 66"/>
                  <a:gd name="T24" fmla="*/ 84 w 86"/>
                  <a:gd name="T25" fmla="*/ 48 h 66"/>
                  <a:gd name="T26" fmla="*/ 86 w 86"/>
                  <a:gd name="T27" fmla="*/ 37 h 66"/>
                  <a:gd name="T28" fmla="*/ 78 w 86"/>
                  <a:gd name="T29" fmla="*/ 27 h 66"/>
                  <a:gd name="T30" fmla="*/ 65 w 86"/>
                  <a:gd name="T31" fmla="*/ 25 h 66"/>
                  <a:gd name="T32" fmla="*/ 59 w 86"/>
                  <a:gd name="T33" fmla="*/ 22 h 66"/>
                  <a:gd name="T34" fmla="*/ 59 w 86"/>
                  <a:gd name="T35" fmla="*/ 17 h 66"/>
                  <a:gd name="T36" fmla="*/ 67 w 86"/>
                  <a:gd name="T37" fmla="*/ 16 h 66"/>
                  <a:gd name="T38" fmla="*/ 76 w 86"/>
                  <a:gd name="T39" fmla="*/ 17 h 66"/>
                  <a:gd name="T40" fmla="*/ 80 w 86"/>
                  <a:gd name="T41" fmla="*/ 12 h 66"/>
                  <a:gd name="T42" fmla="*/ 78 w 86"/>
                  <a:gd name="T43" fmla="*/ 4 h 66"/>
                  <a:gd name="T44" fmla="*/ 59 w 86"/>
                  <a:gd name="T45" fmla="*/ 0 h 66"/>
                  <a:gd name="T46" fmla="*/ 12 w 86"/>
                  <a:gd name="T47" fmla="*/ 0 h 6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6" h="66">
                    <a:moveTo>
                      <a:pt x="12" y="0"/>
                    </a:moveTo>
                    <a:lnTo>
                      <a:pt x="2" y="7"/>
                    </a:lnTo>
                    <a:lnTo>
                      <a:pt x="0" y="19"/>
                    </a:lnTo>
                    <a:lnTo>
                      <a:pt x="10" y="28"/>
                    </a:lnTo>
                    <a:lnTo>
                      <a:pt x="8" y="38"/>
                    </a:lnTo>
                    <a:lnTo>
                      <a:pt x="2" y="45"/>
                    </a:lnTo>
                    <a:lnTo>
                      <a:pt x="10" y="56"/>
                    </a:lnTo>
                    <a:lnTo>
                      <a:pt x="27" y="66"/>
                    </a:lnTo>
                    <a:lnTo>
                      <a:pt x="36" y="64"/>
                    </a:lnTo>
                    <a:lnTo>
                      <a:pt x="42" y="57"/>
                    </a:lnTo>
                    <a:lnTo>
                      <a:pt x="57" y="52"/>
                    </a:lnTo>
                    <a:lnTo>
                      <a:pt x="70" y="54"/>
                    </a:lnTo>
                    <a:lnTo>
                      <a:pt x="84" y="49"/>
                    </a:lnTo>
                    <a:lnTo>
                      <a:pt x="86" y="38"/>
                    </a:lnTo>
                    <a:lnTo>
                      <a:pt x="78" y="28"/>
                    </a:lnTo>
                    <a:lnTo>
                      <a:pt x="65" y="26"/>
                    </a:lnTo>
                    <a:lnTo>
                      <a:pt x="59" y="23"/>
                    </a:lnTo>
                    <a:lnTo>
                      <a:pt x="59" y="18"/>
                    </a:lnTo>
                    <a:lnTo>
                      <a:pt x="67" y="16"/>
                    </a:lnTo>
                    <a:lnTo>
                      <a:pt x="76" y="18"/>
                    </a:lnTo>
                    <a:lnTo>
                      <a:pt x="80" y="12"/>
                    </a:lnTo>
                    <a:lnTo>
                      <a:pt x="78" y="4"/>
                    </a:lnTo>
                    <a:lnTo>
                      <a:pt x="59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44" name="Freeform 289"/>
              <p:cNvSpPr>
                <a:spLocks/>
              </p:cNvSpPr>
              <p:nvPr/>
            </p:nvSpPr>
            <p:spPr bwMode="auto">
              <a:xfrm>
                <a:off x="2373" y="880"/>
                <a:ext cx="59" cy="20"/>
              </a:xfrm>
              <a:custGeom>
                <a:avLst/>
                <a:gdLst>
                  <a:gd name="T0" fmla="*/ 0 w 59"/>
                  <a:gd name="T1" fmla="*/ 0 h 21"/>
                  <a:gd name="T2" fmla="*/ 25 w 59"/>
                  <a:gd name="T3" fmla="*/ 7 h 21"/>
                  <a:gd name="T4" fmla="*/ 42 w 59"/>
                  <a:gd name="T5" fmla="*/ 15 h 21"/>
                  <a:gd name="T6" fmla="*/ 50 w 59"/>
                  <a:gd name="T7" fmla="*/ 20 h 21"/>
                  <a:gd name="T8" fmla="*/ 57 w 59"/>
                  <a:gd name="T9" fmla="*/ 18 h 21"/>
                  <a:gd name="T10" fmla="*/ 59 w 59"/>
                  <a:gd name="T11" fmla="*/ 10 h 21"/>
                  <a:gd name="T12" fmla="*/ 55 w 59"/>
                  <a:gd name="T13" fmla="*/ 0 h 21"/>
                  <a:gd name="T14" fmla="*/ 0 w 59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9" h="21">
                    <a:moveTo>
                      <a:pt x="0" y="0"/>
                    </a:moveTo>
                    <a:lnTo>
                      <a:pt x="25" y="7"/>
                    </a:lnTo>
                    <a:lnTo>
                      <a:pt x="42" y="16"/>
                    </a:lnTo>
                    <a:lnTo>
                      <a:pt x="50" y="21"/>
                    </a:lnTo>
                    <a:lnTo>
                      <a:pt x="57" y="19"/>
                    </a:lnTo>
                    <a:lnTo>
                      <a:pt x="59" y="10"/>
                    </a:lnTo>
                    <a:lnTo>
                      <a:pt x="5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45" name="Freeform 290"/>
              <p:cNvSpPr>
                <a:spLocks/>
              </p:cNvSpPr>
              <p:nvPr/>
            </p:nvSpPr>
            <p:spPr bwMode="auto">
              <a:xfrm>
                <a:off x="2158" y="908"/>
                <a:ext cx="53" cy="38"/>
              </a:xfrm>
              <a:custGeom>
                <a:avLst/>
                <a:gdLst>
                  <a:gd name="T0" fmla="*/ 21 w 53"/>
                  <a:gd name="T1" fmla="*/ 20 h 40"/>
                  <a:gd name="T2" fmla="*/ 9 w 53"/>
                  <a:gd name="T3" fmla="*/ 17 h 40"/>
                  <a:gd name="T4" fmla="*/ 4 w 53"/>
                  <a:gd name="T5" fmla="*/ 20 h 40"/>
                  <a:gd name="T6" fmla="*/ 0 w 53"/>
                  <a:gd name="T7" fmla="*/ 31 h 40"/>
                  <a:gd name="T8" fmla="*/ 9 w 53"/>
                  <a:gd name="T9" fmla="*/ 38 h 40"/>
                  <a:gd name="T10" fmla="*/ 19 w 53"/>
                  <a:gd name="T11" fmla="*/ 38 h 40"/>
                  <a:gd name="T12" fmla="*/ 24 w 53"/>
                  <a:gd name="T13" fmla="*/ 33 h 40"/>
                  <a:gd name="T14" fmla="*/ 32 w 53"/>
                  <a:gd name="T15" fmla="*/ 33 h 40"/>
                  <a:gd name="T16" fmla="*/ 41 w 53"/>
                  <a:gd name="T17" fmla="*/ 25 h 40"/>
                  <a:gd name="T18" fmla="*/ 47 w 53"/>
                  <a:gd name="T19" fmla="*/ 17 h 40"/>
                  <a:gd name="T20" fmla="*/ 53 w 53"/>
                  <a:gd name="T21" fmla="*/ 2 h 40"/>
                  <a:gd name="T22" fmla="*/ 47 w 53"/>
                  <a:gd name="T23" fmla="*/ 0 h 40"/>
                  <a:gd name="T24" fmla="*/ 41 w 53"/>
                  <a:gd name="T25" fmla="*/ 6 h 40"/>
                  <a:gd name="T26" fmla="*/ 38 w 53"/>
                  <a:gd name="T27" fmla="*/ 18 h 40"/>
                  <a:gd name="T28" fmla="*/ 28 w 53"/>
                  <a:gd name="T29" fmla="*/ 20 h 40"/>
                  <a:gd name="T30" fmla="*/ 21 w 53"/>
                  <a:gd name="T31" fmla="*/ 20 h 4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3" h="40">
                    <a:moveTo>
                      <a:pt x="21" y="21"/>
                    </a:moveTo>
                    <a:lnTo>
                      <a:pt x="9" y="18"/>
                    </a:lnTo>
                    <a:lnTo>
                      <a:pt x="4" y="21"/>
                    </a:lnTo>
                    <a:lnTo>
                      <a:pt x="0" y="33"/>
                    </a:lnTo>
                    <a:lnTo>
                      <a:pt x="9" y="40"/>
                    </a:lnTo>
                    <a:lnTo>
                      <a:pt x="19" y="40"/>
                    </a:lnTo>
                    <a:lnTo>
                      <a:pt x="24" y="35"/>
                    </a:lnTo>
                    <a:lnTo>
                      <a:pt x="32" y="35"/>
                    </a:lnTo>
                    <a:lnTo>
                      <a:pt x="41" y="26"/>
                    </a:lnTo>
                    <a:lnTo>
                      <a:pt x="47" y="18"/>
                    </a:lnTo>
                    <a:lnTo>
                      <a:pt x="53" y="2"/>
                    </a:lnTo>
                    <a:lnTo>
                      <a:pt x="47" y="0"/>
                    </a:lnTo>
                    <a:lnTo>
                      <a:pt x="41" y="6"/>
                    </a:lnTo>
                    <a:lnTo>
                      <a:pt x="38" y="19"/>
                    </a:lnTo>
                    <a:lnTo>
                      <a:pt x="28" y="21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46" name="Rectangle 291"/>
              <p:cNvSpPr>
                <a:spLocks noChangeArrowheads="1"/>
              </p:cNvSpPr>
              <p:nvPr/>
            </p:nvSpPr>
            <p:spPr bwMode="auto">
              <a:xfrm>
                <a:off x="3711" y="1174"/>
                <a:ext cx="2475" cy="1639"/>
              </a:xfrm>
              <a:prstGeom prst="rect">
                <a:avLst/>
              </a:prstGeom>
              <a:solidFill>
                <a:srgbClr val="80FF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47" name="Rectangle 292"/>
              <p:cNvSpPr>
                <a:spLocks noChangeArrowheads="1"/>
              </p:cNvSpPr>
              <p:nvPr/>
            </p:nvSpPr>
            <p:spPr bwMode="auto">
              <a:xfrm>
                <a:off x="4140" y="1500"/>
                <a:ext cx="379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Artic Ocean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8" name="Rectangle 293"/>
              <p:cNvSpPr>
                <a:spLocks noChangeArrowheads="1"/>
              </p:cNvSpPr>
              <p:nvPr/>
            </p:nvSpPr>
            <p:spPr bwMode="auto">
              <a:xfrm>
                <a:off x="5693" y="2586"/>
                <a:ext cx="472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Atlantic Ocean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49" name="Rectangle 294"/>
              <p:cNvSpPr>
                <a:spLocks noChangeArrowheads="1"/>
              </p:cNvSpPr>
              <p:nvPr/>
            </p:nvSpPr>
            <p:spPr bwMode="auto">
              <a:xfrm>
                <a:off x="4049" y="2366"/>
                <a:ext cx="449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Pacific Ocean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50" name="Freeform 295"/>
              <p:cNvSpPr>
                <a:spLocks/>
              </p:cNvSpPr>
              <p:nvPr/>
            </p:nvSpPr>
            <p:spPr bwMode="auto">
              <a:xfrm>
                <a:off x="157" y="2850"/>
                <a:ext cx="4338" cy="1477"/>
              </a:xfrm>
              <a:custGeom>
                <a:avLst/>
                <a:gdLst>
                  <a:gd name="T0" fmla="*/ 42 w 4338"/>
                  <a:gd name="T1" fmla="*/ 1345 h 1530"/>
                  <a:gd name="T2" fmla="*/ 212 w 4338"/>
                  <a:gd name="T3" fmla="*/ 1179 h 1530"/>
                  <a:gd name="T4" fmla="*/ 403 w 4338"/>
                  <a:gd name="T5" fmla="*/ 1185 h 1530"/>
                  <a:gd name="T6" fmla="*/ 495 w 4338"/>
                  <a:gd name="T7" fmla="*/ 1151 h 1530"/>
                  <a:gd name="T8" fmla="*/ 690 w 4338"/>
                  <a:gd name="T9" fmla="*/ 1138 h 1530"/>
                  <a:gd name="T10" fmla="*/ 834 w 4338"/>
                  <a:gd name="T11" fmla="*/ 1130 h 1530"/>
                  <a:gd name="T12" fmla="*/ 957 w 4338"/>
                  <a:gd name="T13" fmla="*/ 1137 h 1530"/>
                  <a:gd name="T14" fmla="*/ 983 w 4338"/>
                  <a:gd name="T15" fmla="*/ 1174 h 1530"/>
                  <a:gd name="T16" fmla="*/ 957 w 4338"/>
                  <a:gd name="T17" fmla="*/ 1269 h 1530"/>
                  <a:gd name="T18" fmla="*/ 1157 w 4338"/>
                  <a:gd name="T19" fmla="*/ 1352 h 1530"/>
                  <a:gd name="T20" fmla="*/ 1352 w 4338"/>
                  <a:gd name="T21" fmla="*/ 1429 h 1530"/>
                  <a:gd name="T22" fmla="*/ 1439 w 4338"/>
                  <a:gd name="T23" fmla="*/ 1301 h 1530"/>
                  <a:gd name="T24" fmla="*/ 1613 w 4338"/>
                  <a:gd name="T25" fmla="*/ 1345 h 1530"/>
                  <a:gd name="T26" fmla="*/ 1918 w 4338"/>
                  <a:gd name="T27" fmla="*/ 1366 h 1530"/>
                  <a:gd name="T28" fmla="*/ 2071 w 4338"/>
                  <a:gd name="T29" fmla="*/ 1361 h 1530"/>
                  <a:gd name="T30" fmla="*/ 2111 w 4338"/>
                  <a:gd name="T31" fmla="*/ 1183 h 1530"/>
                  <a:gd name="T32" fmla="*/ 2156 w 4338"/>
                  <a:gd name="T33" fmla="*/ 1119 h 1530"/>
                  <a:gd name="T34" fmla="*/ 2273 w 4338"/>
                  <a:gd name="T35" fmla="*/ 1110 h 1530"/>
                  <a:gd name="T36" fmla="*/ 2390 w 4338"/>
                  <a:gd name="T37" fmla="*/ 1078 h 1530"/>
                  <a:gd name="T38" fmla="*/ 2515 w 4338"/>
                  <a:gd name="T39" fmla="*/ 1078 h 1530"/>
                  <a:gd name="T40" fmla="*/ 2464 w 4338"/>
                  <a:gd name="T41" fmla="*/ 987 h 1530"/>
                  <a:gd name="T42" fmla="*/ 2566 w 4338"/>
                  <a:gd name="T43" fmla="*/ 1001 h 1530"/>
                  <a:gd name="T44" fmla="*/ 2534 w 4338"/>
                  <a:gd name="T45" fmla="*/ 903 h 1530"/>
                  <a:gd name="T46" fmla="*/ 2546 w 4338"/>
                  <a:gd name="T47" fmla="*/ 821 h 1530"/>
                  <a:gd name="T48" fmla="*/ 2640 w 4338"/>
                  <a:gd name="T49" fmla="*/ 809 h 1530"/>
                  <a:gd name="T50" fmla="*/ 2570 w 4338"/>
                  <a:gd name="T51" fmla="*/ 720 h 1530"/>
                  <a:gd name="T52" fmla="*/ 2574 w 4338"/>
                  <a:gd name="T53" fmla="*/ 623 h 1530"/>
                  <a:gd name="T54" fmla="*/ 2631 w 4338"/>
                  <a:gd name="T55" fmla="*/ 598 h 1530"/>
                  <a:gd name="T56" fmla="*/ 2527 w 4338"/>
                  <a:gd name="T57" fmla="*/ 490 h 1530"/>
                  <a:gd name="T58" fmla="*/ 2493 w 4338"/>
                  <a:gd name="T59" fmla="*/ 412 h 1530"/>
                  <a:gd name="T60" fmla="*/ 2547 w 4338"/>
                  <a:gd name="T61" fmla="*/ 385 h 1530"/>
                  <a:gd name="T62" fmla="*/ 2597 w 4338"/>
                  <a:gd name="T63" fmla="*/ 337 h 1530"/>
                  <a:gd name="T64" fmla="*/ 2650 w 4338"/>
                  <a:gd name="T65" fmla="*/ 266 h 1530"/>
                  <a:gd name="T66" fmla="*/ 2723 w 4338"/>
                  <a:gd name="T67" fmla="*/ 287 h 1530"/>
                  <a:gd name="T68" fmla="*/ 2825 w 4338"/>
                  <a:gd name="T69" fmla="*/ 323 h 1530"/>
                  <a:gd name="T70" fmla="*/ 2897 w 4338"/>
                  <a:gd name="T71" fmla="*/ 307 h 1530"/>
                  <a:gd name="T72" fmla="*/ 2986 w 4338"/>
                  <a:gd name="T73" fmla="*/ 312 h 1530"/>
                  <a:gd name="T74" fmla="*/ 3058 w 4338"/>
                  <a:gd name="T75" fmla="*/ 333 h 1530"/>
                  <a:gd name="T76" fmla="*/ 3062 w 4338"/>
                  <a:gd name="T77" fmla="*/ 255 h 1530"/>
                  <a:gd name="T78" fmla="*/ 3113 w 4338"/>
                  <a:gd name="T79" fmla="*/ 180 h 1530"/>
                  <a:gd name="T80" fmla="*/ 3077 w 4338"/>
                  <a:gd name="T81" fmla="*/ 107 h 1530"/>
                  <a:gd name="T82" fmla="*/ 3187 w 4338"/>
                  <a:gd name="T83" fmla="*/ 82 h 1530"/>
                  <a:gd name="T84" fmla="*/ 3255 w 4338"/>
                  <a:gd name="T85" fmla="*/ 55 h 1530"/>
                  <a:gd name="T86" fmla="*/ 3361 w 4338"/>
                  <a:gd name="T87" fmla="*/ 14 h 1530"/>
                  <a:gd name="T88" fmla="*/ 3470 w 4338"/>
                  <a:gd name="T89" fmla="*/ 47 h 1530"/>
                  <a:gd name="T90" fmla="*/ 3546 w 4338"/>
                  <a:gd name="T91" fmla="*/ 48 h 1530"/>
                  <a:gd name="T92" fmla="*/ 3593 w 4338"/>
                  <a:gd name="T93" fmla="*/ 64 h 1530"/>
                  <a:gd name="T94" fmla="*/ 3633 w 4338"/>
                  <a:gd name="T95" fmla="*/ 98 h 1530"/>
                  <a:gd name="T96" fmla="*/ 3686 w 4338"/>
                  <a:gd name="T97" fmla="*/ 68 h 1530"/>
                  <a:gd name="T98" fmla="*/ 3750 w 4338"/>
                  <a:gd name="T99" fmla="*/ 29 h 1530"/>
                  <a:gd name="T100" fmla="*/ 3873 w 4338"/>
                  <a:gd name="T101" fmla="*/ 157 h 1530"/>
                  <a:gd name="T102" fmla="*/ 3983 w 4338"/>
                  <a:gd name="T103" fmla="*/ 235 h 1530"/>
                  <a:gd name="T104" fmla="*/ 4108 w 4338"/>
                  <a:gd name="T105" fmla="*/ 230 h 1530"/>
                  <a:gd name="T106" fmla="*/ 4217 w 4338"/>
                  <a:gd name="T107" fmla="*/ 294 h 1530"/>
                  <a:gd name="T108" fmla="*/ 4308 w 4338"/>
                  <a:gd name="T109" fmla="*/ 315 h 1530"/>
                  <a:gd name="T110" fmla="*/ 0 w 4338"/>
                  <a:gd name="T111" fmla="*/ 1477 h 153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338" h="1530">
                    <a:moveTo>
                      <a:pt x="0" y="1530"/>
                    </a:moveTo>
                    <a:lnTo>
                      <a:pt x="28" y="1474"/>
                    </a:lnTo>
                    <a:lnTo>
                      <a:pt x="11" y="1453"/>
                    </a:lnTo>
                    <a:lnTo>
                      <a:pt x="19" y="1417"/>
                    </a:lnTo>
                    <a:lnTo>
                      <a:pt x="42" y="1393"/>
                    </a:lnTo>
                    <a:lnTo>
                      <a:pt x="43" y="1353"/>
                    </a:lnTo>
                    <a:lnTo>
                      <a:pt x="79" y="1316"/>
                    </a:lnTo>
                    <a:lnTo>
                      <a:pt x="140" y="1294"/>
                    </a:lnTo>
                    <a:lnTo>
                      <a:pt x="180" y="1228"/>
                    </a:lnTo>
                    <a:lnTo>
                      <a:pt x="212" y="1221"/>
                    </a:lnTo>
                    <a:lnTo>
                      <a:pt x="212" y="1232"/>
                    </a:lnTo>
                    <a:lnTo>
                      <a:pt x="259" y="1247"/>
                    </a:lnTo>
                    <a:lnTo>
                      <a:pt x="321" y="1232"/>
                    </a:lnTo>
                    <a:lnTo>
                      <a:pt x="369" y="1240"/>
                    </a:lnTo>
                    <a:lnTo>
                      <a:pt x="403" y="1228"/>
                    </a:lnTo>
                    <a:lnTo>
                      <a:pt x="412" y="1216"/>
                    </a:lnTo>
                    <a:lnTo>
                      <a:pt x="448" y="1204"/>
                    </a:lnTo>
                    <a:lnTo>
                      <a:pt x="454" y="1212"/>
                    </a:lnTo>
                    <a:lnTo>
                      <a:pt x="478" y="1214"/>
                    </a:lnTo>
                    <a:lnTo>
                      <a:pt x="495" y="1192"/>
                    </a:lnTo>
                    <a:lnTo>
                      <a:pt x="541" y="1183"/>
                    </a:lnTo>
                    <a:lnTo>
                      <a:pt x="590" y="1179"/>
                    </a:lnTo>
                    <a:lnTo>
                      <a:pt x="617" y="1169"/>
                    </a:lnTo>
                    <a:lnTo>
                      <a:pt x="679" y="1173"/>
                    </a:lnTo>
                    <a:lnTo>
                      <a:pt x="690" y="1179"/>
                    </a:lnTo>
                    <a:lnTo>
                      <a:pt x="762" y="1164"/>
                    </a:lnTo>
                    <a:lnTo>
                      <a:pt x="781" y="1176"/>
                    </a:lnTo>
                    <a:lnTo>
                      <a:pt x="802" y="1173"/>
                    </a:lnTo>
                    <a:lnTo>
                      <a:pt x="806" y="1162"/>
                    </a:lnTo>
                    <a:lnTo>
                      <a:pt x="834" y="1171"/>
                    </a:lnTo>
                    <a:lnTo>
                      <a:pt x="864" y="1171"/>
                    </a:lnTo>
                    <a:lnTo>
                      <a:pt x="893" y="1152"/>
                    </a:lnTo>
                    <a:lnTo>
                      <a:pt x="925" y="1152"/>
                    </a:lnTo>
                    <a:lnTo>
                      <a:pt x="946" y="1162"/>
                    </a:lnTo>
                    <a:lnTo>
                      <a:pt x="957" y="1178"/>
                    </a:lnTo>
                    <a:lnTo>
                      <a:pt x="982" y="1164"/>
                    </a:lnTo>
                    <a:lnTo>
                      <a:pt x="989" y="1179"/>
                    </a:lnTo>
                    <a:lnTo>
                      <a:pt x="983" y="1195"/>
                    </a:lnTo>
                    <a:lnTo>
                      <a:pt x="968" y="1207"/>
                    </a:lnTo>
                    <a:lnTo>
                      <a:pt x="983" y="1216"/>
                    </a:lnTo>
                    <a:lnTo>
                      <a:pt x="991" y="1237"/>
                    </a:lnTo>
                    <a:lnTo>
                      <a:pt x="961" y="1271"/>
                    </a:lnTo>
                    <a:lnTo>
                      <a:pt x="938" y="1282"/>
                    </a:lnTo>
                    <a:lnTo>
                      <a:pt x="936" y="1297"/>
                    </a:lnTo>
                    <a:lnTo>
                      <a:pt x="957" y="1315"/>
                    </a:lnTo>
                    <a:lnTo>
                      <a:pt x="1014" y="1325"/>
                    </a:lnTo>
                    <a:lnTo>
                      <a:pt x="1055" y="1327"/>
                    </a:lnTo>
                    <a:lnTo>
                      <a:pt x="1135" y="1356"/>
                    </a:lnTo>
                    <a:lnTo>
                      <a:pt x="1155" y="1379"/>
                    </a:lnTo>
                    <a:lnTo>
                      <a:pt x="1157" y="1401"/>
                    </a:lnTo>
                    <a:lnTo>
                      <a:pt x="1195" y="1429"/>
                    </a:lnTo>
                    <a:lnTo>
                      <a:pt x="1242" y="1436"/>
                    </a:lnTo>
                    <a:lnTo>
                      <a:pt x="1294" y="1457"/>
                    </a:lnTo>
                    <a:lnTo>
                      <a:pt x="1318" y="1476"/>
                    </a:lnTo>
                    <a:lnTo>
                      <a:pt x="1352" y="1480"/>
                    </a:lnTo>
                    <a:lnTo>
                      <a:pt x="1396" y="1450"/>
                    </a:lnTo>
                    <a:lnTo>
                      <a:pt x="1392" y="1424"/>
                    </a:lnTo>
                    <a:lnTo>
                      <a:pt x="1369" y="1400"/>
                    </a:lnTo>
                    <a:lnTo>
                      <a:pt x="1381" y="1374"/>
                    </a:lnTo>
                    <a:lnTo>
                      <a:pt x="1439" y="1348"/>
                    </a:lnTo>
                    <a:lnTo>
                      <a:pt x="1466" y="1346"/>
                    </a:lnTo>
                    <a:lnTo>
                      <a:pt x="1524" y="1351"/>
                    </a:lnTo>
                    <a:lnTo>
                      <a:pt x="1528" y="1365"/>
                    </a:lnTo>
                    <a:lnTo>
                      <a:pt x="1562" y="1379"/>
                    </a:lnTo>
                    <a:lnTo>
                      <a:pt x="1613" y="1393"/>
                    </a:lnTo>
                    <a:lnTo>
                      <a:pt x="1615" y="1410"/>
                    </a:lnTo>
                    <a:lnTo>
                      <a:pt x="1649" y="1407"/>
                    </a:lnTo>
                    <a:lnTo>
                      <a:pt x="1778" y="1440"/>
                    </a:lnTo>
                    <a:lnTo>
                      <a:pt x="1857" y="1422"/>
                    </a:lnTo>
                    <a:lnTo>
                      <a:pt x="1918" y="1415"/>
                    </a:lnTo>
                    <a:lnTo>
                      <a:pt x="1972" y="1438"/>
                    </a:lnTo>
                    <a:lnTo>
                      <a:pt x="2014" y="1438"/>
                    </a:lnTo>
                    <a:lnTo>
                      <a:pt x="2059" y="1427"/>
                    </a:lnTo>
                    <a:lnTo>
                      <a:pt x="2059" y="1426"/>
                    </a:lnTo>
                    <a:lnTo>
                      <a:pt x="2071" y="1410"/>
                    </a:lnTo>
                    <a:lnTo>
                      <a:pt x="2071" y="1382"/>
                    </a:lnTo>
                    <a:lnTo>
                      <a:pt x="2094" y="1337"/>
                    </a:lnTo>
                    <a:lnTo>
                      <a:pt x="2112" y="1325"/>
                    </a:lnTo>
                    <a:lnTo>
                      <a:pt x="2126" y="1261"/>
                    </a:lnTo>
                    <a:lnTo>
                      <a:pt x="2111" y="1225"/>
                    </a:lnTo>
                    <a:lnTo>
                      <a:pt x="2116" y="1186"/>
                    </a:lnTo>
                    <a:lnTo>
                      <a:pt x="2126" y="1186"/>
                    </a:lnTo>
                    <a:lnTo>
                      <a:pt x="2135" y="1183"/>
                    </a:lnTo>
                    <a:lnTo>
                      <a:pt x="2141" y="1171"/>
                    </a:lnTo>
                    <a:lnTo>
                      <a:pt x="2156" y="1159"/>
                    </a:lnTo>
                    <a:lnTo>
                      <a:pt x="2186" y="1160"/>
                    </a:lnTo>
                    <a:lnTo>
                      <a:pt x="2203" y="1147"/>
                    </a:lnTo>
                    <a:lnTo>
                      <a:pt x="2237" y="1148"/>
                    </a:lnTo>
                    <a:lnTo>
                      <a:pt x="2254" y="1150"/>
                    </a:lnTo>
                    <a:lnTo>
                      <a:pt x="2273" y="1150"/>
                    </a:lnTo>
                    <a:lnTo>
                      <a:pt x="2302" y="1136"/>
                    </a:lnTo>
                    <a:lnTo>
                      <a:pt x="2326" y="1129"/>
                    </a:lnTo>
                    <a:lnTo>
                      <a:pt x="2360" y="1129"/>
                    </a:lnTo>
                    <a:lnTo>
                      <a:pt x="2375" y="1122"/>
                    </a:lnTo>
                    <a:lnTo>
                      <a:pt x="2390" y="1117"/>
                    </a:lnTo>
                    <a:lnTo>
                      <a:pt x="2424" y="1115"/>
                    </a:lnTo>
                    <a:lnTo>
                      <a:pt x="2451" y="1119"/>
                    </a:lnTo>
                    <a:lnTo>
                      <a:pt x="2472" y="1117"/>
                    </a:lnTo>
                    <a:lnTo>
                      <a:pt x="2498" y="1129"/>
                    </a:lnTo>
                    <a:lnTo>
                      <a:pt x="2515" y="1117"/>
                    </a:lnTo>
                    <a:lnTo>
                      <a:pt x="2498" y="1098"/>
                    </a:lnTo>
                    <a:lnTo>
                      <a:pt x="2474" y="1079"/>
                    </a:lnTo>
                    <a:lnTo>
                      <a:pt x="2479" y="1058"/>
                    </a:lnTo>
                    <a:lnTo>
                      <a:pt x="2476" y="1039"/>
                    </a:lnTo>
                    <a:lnTo>
                      <a:pt x="2464" y="1022"/>
                    </a:lnTo>
                    <a:lnTo>
                      <a:pt x="2485" y="999"/>
                    </a:lnTo>
                    <a:lnTo>
                      <a:pt x="2519" y="994"/>
                    </a:lnTo>
                    <a:lnTo>
                      <a:pt x="2546" y="999"/>
                    </a:lnTo>
                    <a:lnTo>
                      <a:pt x="2561" y="1020"/>
                    </a:lnTo>
                    <a:lnTo>
                      <a:pt x="2566" y="1037"/>
                    </a:lnTo>
                    <a:lnTo>
                      <a:pt x="2595" y="1023"/>
                    </a:lnTo>
                    <a:lnTo>
                      <a:pt x="2593" y="1008"/>
                    </a:lnTo>
                    <a:lnTo>
                      <a:pt x="2555" y="990"/>
                    </a:lnTo>
                    <a:lnTo>
                      <a:pt x="2563" y="964"/>
                    </a:lnTo>
                    <a:lnTo>
                      <a:pt x="2534" y="935"/>
                    </a:lnTo>
                    <a:lnTo>
                      <a:pt x="2534" y="912"/>
                    </a:lnTo>
                    <a:lnTo>
                      <a:pt x="2583" y="914"/>
                    </a:lnTo>
                    <a:lnTo>
                      <a:pt x="2583" y="900"/>
                    </a:lnTo>
                    <a:lnTo>
                      <a:pt x="2549" y="869"/>
                    </a:lnTo>
                    <a:lnTo>
                      <a:pt x="2546" y="850"/>
                    </a:lnTo>
                    <a:lnTo>
                      <a:pt x="2563" y="853"/>
                    </a:lnTo>
                    <a:lnTo>
                      <a:pt x="2598" y="886"/>
                    </a:lnTo>
                    <a:lnTo>
                      <a:pt x="2657" y="871"/>
                    </a:lnTo>
                    <a:lnTo>
                      <a:pt x="2650" y="866"/>
                    </a:lnTo>
                    <a:lnTo>
                      <a:pt x="2640" y="838"/>
                    </a:lnTo>
                    <a:lnTo>
                      <a:pt x="2615" y="826"/>
                    </a:lnTo>
                    <a:lnTo>
                      <a:pt x="2604" y="800"/>
                    </a:lnTo>
                    <a:lnTo>
                      <a:pt x="2602" y="782"/>
                    </a:lnTo>
                    <a:lnTo>
                      <a:pt x="2589" y="753"/>
                    </a:lnTo>
                    <a:lnTo>
                      <a:pt x="2570" y="746"/>
                    </a:lnTo>
                    <a:lnTo>
                      <a:pt x="2570" y="729"/>
                    </a:lnTo>
                    <a:lnTo>
                      <a:pt x="2551" y="716"/>
                    </a:lnTo>
                    <a:lnTo>
                      <a:pt x="2563" y="687"/>
                    </a:lnTo>
                    <a:lnTo>
                      <a:pt x="2563" y="657"/>
                    </a:lnTo>
                    <a:lnTo>
                      <a:pt x="2574" y="645"/>
                    </a:lnTo>
                    <a:lnTo>
                      <a:pt x="2589" y="645"/>
                    </a:lnTo>
                    <a:lnTo>
                      <a:pt x="2600" y="642"/>
                    </a:lnTo>
                    <a:lnTo>
                      <a:pt x="2600" y="633"/>
                    </a:lnTo>
                    <a:lnTo>
                      <a:pt x="2614" y="623"/>
                    </a:lnTo>
                    <a:lnTo>
                      <a:pt x="2631" y="619"/>
                    </a:lnTo>
                    <a:lnTo>
                      <a:pt x="2648" y="598"/>
                    </a:lnTo>
                    <a:lnTo>
                      <a:pt x="2595" y="578"/>
                    </a:lnTo>
                    <a:lnTo>
                      <a:pt x="2598" y="552"/>
                    </a:lnTo>
                    <a:lnTo>
                      <a:pt x="2570" y="514"/>
                    </a:lnTo>
                    <a:lnTo>
                      <a:pt x="2527" y="508"/>
                    </a:lnTo>
                    <a:lnTo>
                      <a:pt x="2525" y="494"/>
                    </a:lnTo>
                    <a:lnTo>
                      <a:pt x="2510" y="488"/>
                    </a:lnTo>
                    <a:lnTo>
                      <a:pt x="2494" y="484"/>
                    </a:lnTo>
                    <a:lnTo>
                      <a:pt x="2500" y="449"/>
                    </a:lnTo>
                    <a:lnTo>
                      <a:pt x="2493" y="427"/>
                    </a:lnTo>
                    <a:lnTo>
                      <a:pt x="2496" y="399"/>
                    </a:lnTo>
                    <a:lnTo>
                      <a:pt x="2513" y="397"/>
                    </a:lnTo>
                    <a:lnTo>
                      <a:pt x="2519" y="371"/>
                    </a:lnTo>
                    <a:lnTo>
                      <a:pt x="2532" y="371"/>
                    </a:lnTo>
                    <a:lnTo>
                      <a:pt x="2547" y="399"/>
                    </a:lnTo>
                    <a:lnTo>
                      <a:pt x="2566" y="413"/>
                    </a:lnTo>
                    <a:lnTo>
                      <a:pt x="2576" y="409"/>
                    </a:lnTo>
                    <a:lnTo>
                      <a:pt x="2595" y="392"/>
                    </a:lnTo>
                    <a:lnTo>
                      <a:pt x="2585" y="357"/>
                    </a:lnTo>
                    <a:lnTo>
                      <a:pt x="2597" y="349"/>
                    </a:lnTo>
                    <a:lnTo>
                      <a:pt x="2598" y="331"/>
                    </a:lnTo>
                    <a:lnTo>
                      <a:pt x="2606" y="312"/>
                    </a:lnTo>
                    <a:lnTo>
                      <a:pt x="2623" y="302"/>
                    </a:lnTo>
                    <a:lnTo>
                      <a:pt x="2636" y="281"/>
                    </a:lnTo>
                    <a:lnTo>
                      <a:pt x="2650" y="276"/>
                    </a:lnTo>
                    <a:lnTo>
                      <a:pt x="2659" y="295"/>
                    </a:lnTo>
                    <a:lnTo>
                      <a:pt x="2668" y="295"/>
                    </a:lnTo>
                    <a:lnTo>
                      <a:pt x="2682" y="288"/>
                    </a:lnTo>
                    <a:lnTo>
                      <a:pt x="2716" y="288"/>
                    </a:lnTo>
                    <a:lnTo>
                      <a:pt x="2723" y="297"/>
                    </a:lnTo>
                    <a:lnTo>
                      <a:pt x="2735" y="297"/>
                    </a:lnTo>
                    <a:lnTo>
                      <a:pt x="2746" y="292"/>
                    </a:lnTo>
                    <a:lnTo>
                      <a:pt x="2772" y="298"/>
                    </a:lnTo>
                    <a:lnTo>
                      <a:pt x="2814" y="335"/>
                    </a:lnTo>
                    <a:lnTo>
                      <a:pt x="2825" y="335"/>
                    </a:lnTo>
                    <a:lnTo>
                      <a:pt x="2831" y="319"/>
                    </a:lnTo>
                    <a:lnTo>
                      <a:pt x="2846" y="321"/>
                    </a:lnTo>
                    <a:lnTo>
                      <a:pt x="2873" y="342"/>
                    </a:lnTo>
                    <a:lnTo>
                      <a:pt x="2888" y="340"/>
                    </a:lnTo>
                    <a:lnTo>
                      <a:pt x="2897" y="318"/>
                    </a:lnTo>
                    <a:lnTo>
                      <a:pt x="2920" y="311"/>
                    </a:lnTo>
                    <a:lnTo>
                      <a:pt x="2931" y="311"/>
                    </a:lnTo>
                    <a:lnTo>
                      <a:pt x="2956" y="319"/>
                    </a:lnTo>
                    <a:lnTo>
                      <a:pt x="2977" y="318"/>
                    </a:lnTo>
                    <a:lnTo>
                      <a:pt x="2986" y="323"/>
                    </a:lnTo>
                    <a:lnTo>
                      <a:pt x="2998" y="324"/>
                    </a:lnTo>
                    <a:lnTo>
                      <a:pt x="3013" y="331"/>
                    </a:lnTo>
                    <a:lnTo>
                      <a:pt x="3026" y="333"/>
                    </a:lnTo>
                    <a:lnTo>
                      <a:pt x="3041" y="340"/>
                    </a:lnTo>
                    <a:lnTo>
                      <a:pt x="3058" y="345"/>
                    </a:lnTo>
                    <a:lnTo>
                      <a:pt x="3067" y="342"/>
                    </a:lnTo>
                    <a:lnTo>
                      <a:pt x="3066" y="331"/>
                    </a:lnTo>
                    <a:lnTo>
                      <a:pt x="3120" y="321"/>
                    </a:lnTo>
                    <a:lnTo>
                      <a:pt x="3120" y="288"/>
                    </a:lnTo>
                    <a:lnTo>
                      <a:pt x="3062" y="264"/>
                    </a:lnTo>
                    <a:lnTo>
                      <a:pt x="3056" y="259"/>
                    </a:lnTo>
                    <a:lnTo>
                      <a:pt x="3064" y="240"/>
                    </a:lnTo>
                    <a:lnTo>
                      <a:pt x="3069" y="234"/>
                    </a:lnTo>
                    <a:lnTo>
                      <a:pt x="3094" y="187"/>
                    </a:lnTo>
                    <a:lnTo>
                      <a:pt x="3113" y="186"/>
                    </a:lnTo>
                    <a:lnTo>
                      <a:pt x="3115" y="163"/>
                    </a:lnTo>
                    <a:lnTo>
                      <a:pt x="3085" y="163"/>
                    </a:lnTo>
                    <a:lnTo>
                      <a:pt x="3085" y="155"/>
                    </a:lnTo>
                    <a:lnTo>
                      <a:pt x="3066" y="116"/>
                    </a:lnTo>
                    <a:lnTo>
                      <a:pt x="3077" y="111"/>
                    </a:lnTo>
                    <a:lnTo>
                      <a:pt x="3085" y="116"/>
                    </a:lnTo>
                    <a:lnTo>
                      <a:pt x="3103" y="118"/>
                    </a:lnTo>
                    <a:lnTo>
                      <a:pt x="3139" y="113"/>
                    </a:lnTo>
                    <a:lnTo>
                      <a:pt x="3156" y="97"/>
                    </a:lnTo>
                    <a:lnTo>
                      <a:pt x="3187" y="85"/>
                    </a:lnTo>
                    <a:lnTo>
                      <a:pt x="3198" y="83"/>
                    </a:lnTo>
                    <a:lnTo>
                      <a:pt x="3209" y="89"/>
                    </a:lnTo>
                    <a:lnTo>
                      <a:pt x="3217" y="89"/>
                    </a:lnTo>
                    <a:lnTo>
                      <a:pt x="3228" y="76"/>
                    </a:lnTo>
                    <a:lnTo>
                      <a:pt x="3255" y="57"/>
                    </a:lnTo>
                    <a:lnTo>
                      <a:pt x="3291" y="52"/>
                    </a:lnTo>
                    <a:lnTo>
                      <a:pt x="3313" y="35"/>
                    </a:lnTo>
                    <a:lnTo>
                      <a:pt x="3344" y="33"/>
                    </a:lnTo>
                    <a:lnTo>
                      <a:pt x="3353" y="14"/>
                    </a:lnTo>
                    <a:lnTo>
                      <a:pt x="3361" y="14"/>
                    </a:lnTo>
                    <a:lnTo>
                      <a:pt x="3381" y="0"/>
                    </a:lnTo>
                    <a:lnTo>
                      <a:pt x="3444" y="4"/>
                    </a:lnTo>
                    <a:lnTo>
                      <a:pt x="3482" y="28"/>
                    </a:lnTo>
                    <a:lnTo>
                      <a:pt x="3484" y="31"/>
                    </a:lnTo>
                    <a:lnTo>
                      <a:pt x="3470" y="49"/>
                    </a:lnTo>
                    <a:lnTo>
                      <a:pt x="3470" y="59"/>
                    </a:lnTo>
                    <a:lnTo>
                      <a:pt x="3480" y="68"/>
                    </a:lnTo>
                    <a:lnTo>
                      <a:pt x="3512" y="68"/>
                    </a:lnTo>
                    <a:lnTo>
                      <a:pt x="3531" y="49"/>
                    </a:lnTo>
                    <a:lnTo>
                      <a:pt x="3546" y="50"/>
                    </a:lnTo>
                    <a:lnTo>
                      <a:pt x="3550" y="73"/>
                    </a:lnTo>
                    <a:lnTo>
                      <a:pt x="3561" y="83"/>
                    </a:lnTo>
                    <a:lnTo>
                      <a:pt x="3571" y="82"/>
                    </a:lnTo>
                    <a:lnTo>
                      <a:pt x="3582" y="66"/>
                    </a:lnTo>
                    <a:lnTo>
                      <a:pt x="3593" y="66"/>
                    </a:lnTo>
                    <a:lnTo>
                      <a:pt x="3593" y="99"/>
                    </a:lnTo>
                    <a:lnTo>
                      <a:pt x="3612" y="99"/>
                    </a:lnTo>
                    <a:lnTo>
                      <a:pt x="3620" y="89"/>
                    </a:lnTo>
                    <a:lnTo>
                      <a:pt x="3633" y="90"/>
                    </a:lnTo>
                    <a:lnTo>
                      <a:pt x="3633" y="101"/>
                    </a:lnTo>
                    <a:lnTo>
                      <a:pt x="3658" y="99"/>
                    </a:lnTo>
                    <a:lnTo>
                      <a:pt x="3659" y="83"/>
                    </a:lnTo>
                    <a:lnTo>
                      <a:pt x="3661" y="75"/>
                    </a:lnTo>
                    <a:lnTo>
                      <a:pt x="3675" y="75"/>
                    </a:lnTo>
                    <a:lnTo>
                      <a:pt x="3686" y="70"/>
                    </a:lnTo>
                    <a:lnTo>
                      <a:pt x="3688" y="52"/>
                    </a:lnTo>
                    <a:lnTo>
                      <a:pt x="3703" y="40"/>
                    </a:lnTo>
                    <a:lnTo>
                      <a:pt x="3726" y="38"/>
                    </a:lnTo>
                    <a:lnTo>
                      <a:pt x="3741" y="26"/>
                    </a:lnTo>
                    <a:lnTo>
                      <a:pt x="3750" y="30"/>
                    </a:lnTo>
                    <a:lnTo>
                      <a:pt x="3737" y="56"/>
                    </a:lnTo>
                    <a:lnTo>
                      <a:pt x="3737" y="63"/>
                    </a:lnTo>
                    <a:lnTo>
                      <a:pt x="3739" y="59"/>
                    </a:lnTo>
                    <a:lnTo>
                      <a:pt x="3779" y="87"/>
                    </a:lnTo>
                    <a:lnTo>
                      <a:pt x="3873" y="163"/>
                    </a:lnTo>
                    <a:lnTo>
                      <a:pt x="3949" y="243"/>
                    </a:lnTo>
                    <a:lnTo>
                      <a:pt x="3954" y="243"/>
                    </a:lnTo>
                    <a:lnTo>
                      <a:pt x="3968" y="224"/>
                    </a:lnTo>
                    <a:lnTo>
                      <a:pt x="3979" y="226"/>
                    </a:lnTo>
                    <a:lnTo>
                      <a:pt x="3983" y="243"/>
                    </a:lnTo>
                    <a:lnTo>
                      <a:pt x="4023" y="259"/>
                    </a:lnTo>
                    <a:lnTo>
                      <a:pt x="4030" y="259"/>
                    </a:lnTo>
                    <a:lnTo>
                      <a:pt x="4062" y="246"/>
                    </a:lnTo>
                    <a:lnTo>
                      <a:pt x="4072" y="233"/>
                    </a:lnTo>
                    <a:lnTo>
                      <a:pt x="4108" y="238"/>
                    </a:lnTo>
                    <a:lnTo>
                      <a:pt x="4138" y="267"/>
                    </a:lnTo>
                    <a:lnTo>
                      <a:pt x="4166" y="267"/>
                    </a:lnTo>
                    <a:lnTo>
                      <a:pt x="4195" y="300"/>
                    </a:lnTo>
                    <a:lnTo>
                      <a:pt x="4208" y="305"/>
                    </a:lnTo>
                    <a:lnTo>
                      <a:pt x="4217" y="305"/>
                    </a:lnTo>
                    <a:lnTo>
                      <a:pt x="4242" y="298"/>
                    </a:lnTo>
                    <a:lnTo>
                      <a:pt x="4276" y="300"/>
                    </a:lnTo>
                    <a:lnTo>
                      <a:pt x="4291" y="314"/>
                    </a:lnTo>
                    <a:lnTo>
                      <a:pt x="4302" y="318"/>
                    </a:lnTo>
                    <a:lnTo>
                      <a:pt x="4308" y="326"/>
                    </a:lnTo>
                    <a:lnTo>
                      <a:pt x="4314" y="326"/>
                    </a:lnTo>
                    <a:lnTo>
                      <a:pt x="4338" y="312"/>
                    </a:lnTo>
                    <a:lnTo>
                      <a:pt x="4335" y="1530"/>
                    </a:lnTo>
                    <a:lnTo>
                      <a:pt x="2054" y="1530"/>
                    </a:lnTo>
                    <a:lnTo>
                      <a:pt x="0" y="1530"/>
                    </a:lnTo>
                    <a:close/>
                  </a:path>
                </a:pathLst>
              </a:custGeom>
              <a:solidFill>
                <a:srgbClr val="FFC0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1" name="Freeform 296"/>
              <p:cNvSpPr>
                <a:spLocks/>
              </p:cNvSpPr>
              <p:nvPr/>
            </p:nvSpPr>
            <p:spPr bwMode="auto">
              <a:xfrm>
                <a:off x="2704" y="3390"/>
                <a:ext cx="392" cy="559"/>
              </a:xfrm>
              <a:custGeom>
                <a:avLst/>
                <a:gdLst>
                  <a:gd name="T0" fmla="*/ 146 w 392"/>
                  <a:gd name="T1" fmla="*/ 487 h 579"/>
                  <a:gd name="T2" fmla="*/ 214 w 392"/>
                  <a:gd name="T3" fmla="*/ 529 h 579"/>
                  <a:gd name="T4" fmla="*/ 254 w 392"/>
                  <a:gd name="T5" fmla="*/ 545 h 579"/>
                  <a:gd name="T6" fmla="*/ 316 w 392"/>
                  <a:gd name="T7" fmla="*/ 557 h 579"/>
                  <a:gd name="T8" fmla="*/ 382 w 392"/>
                  <a:gd name="T9" fmla="*/ 552 h 579"/>
                  <a:gd name="T10" fmla="*/ 392 w 392"/>
                  <a:gd name="T11" fmla="*/ 507 h 579"/>
                  <a:gd name="T12" fmla="*/ 390 w 392"/>
                  <a:gd name="T13" fmla="*/ 487 h 579"/>
                  <a:gd name="T14" fmla="*/ 358 w 392"/>
                  <a:gd name="T15" fmla="*/ 423 h 579"/>
                  <a:gd name="T16" fmla="*/ 333 w 392"/>
                  <a:gd name="T17" fmla="*/ 408 h 579"/>
                  <a:gd name="T18" fmla="*/ 335 w 392"/>
                  <a:gd name="T19" fmla="*/ 384 h 579"/>
                  <a:gd name="T20" fmla="*/ 316 w 392"/>
                  <a:gd name="T21" fmla="*/ 347 h 579"/>
                  <a:gd name="T22" fmla="*/ 390 w 392"/>
                  <a:gd name="T23" fmla="*/ 320 h 579"/>
                  <a:gd name="T24" fmla="*/ 343 w 392"/>
                  <a:gd name="T25" fmla="*/ 274 h 579"/>
                  <a:gd name="T26" fmla="*/ 307 w 392"/>
                  <a:gd name="T27" fmla="*/ 277 h 579"/>
                  <a:gd name="T28" fmla="*/ 288 w 392"/>
                  <a:gd name="T29" fmla="*/ 293 h 579"/>
                  <a:gd name="T30" fmla="*/ 258 w 392"/>
                  <a:gd name="T31" fmla="*/ 229 h 579"/>
                  <a:gd name="T32" fmla="*/ 233 w 392"/>
                  <a:gd name="T33" fmla="*/ 227 h 579"/>
                  <a:gd name="T34" fmla="*/ 214 w 392"/>
                  <a:gd name="T35" fmla="*/ 202 h 579"/>
                  <a:gd name="T36" fmla="*/ 199 w 392"/>
                  <a:gd name="T37" fmla="*/ 169 h 579"/>
                  <a:gd name="T38" fmla="*/ 178 w 392"/>
                  <a:gd name="T39" fmla="*/ 162 h 579"/>
                  <a:gd name="T40" fmla="*/ 167 w 392"/>
                  <a:gd name="T41" fmla="*/ 142 h 579"/>
                  <a:gd name="T42" fmla="*/ 216 w 392"/>
                  <a:gd name="T43" fmla="*/ 126 h 579"/>
                  <a:gd name="T44" fmla="*/ 205 w 392"/>
                  <a:gd name="T45" fmla="*/ 117 h 579"/>
                  <a:gd name="T46" fmla="*/ 280 w 392"/>
                  <a:gd name="T47" fmla="*/ 97 h 579"/>
                  <a:gd name="T48" fmla="*/ 278 w 392"/>
                  <a:gd name="T49" fmla="*/ 75 h 579"/>
                  <a:gd name="T50" fmla="*/ 288 w 392"/>
                  <a:gd name="T51" fmla="*/ 55 h 579"/>
                  <a:gd name="T52" fmla="*/ 267 w 392"/>
                  <a:gd name="T53" fmla="*/ 7 h 579"/>
                  <a:gd name="T54" fmla="*/ 212 w 392"/>
                  <a:gd name="T55" fmla="*/ 3 h 579"/>
                  <a:gd name="T56" fmla="*/ 173 w 392"/>
                  <a:gd name="T57" fmla="*/ 7 h 579"/>
                  <a:gd name="T58" fmla="*/ 137 w 392"/>
                  <a:gd name="T59" fmla="*/ 16 h 579"/>
                  <a:gd name="T60" fmla="*/ 99 w 392"/>
                  <a:gd name="T61" fmla="*/ 35 h 579"/>
                  <a:gd name="T62" fmla="*/ 63 w 392"/>
                  <a:gd name="T63" fmla="*/ 58 h 579"/>
                  <a:gd name="T64" fmla="*/ 50 w 392"/>
                  <a:gd name="T65" fmla="*/ 76 h 579"/>
                  <a:gd name="T66" fmla="*/ 23 w 392"/>
                  <a:gd name="T67" fmla="*/ 80 h 579"/>
                  <a:gd name="T68" fmla="*/ 12 w 392"/>
                  <a:gd name="T69" fmla="*/ 120 h 579"/>
                  <a:gd name="T70" fmla="*/ 19 w 392"/>
                  <a:gd name="T71" fmla="*/ 158 h 579"/>
                  <a:gd name="T72" fmla="*/ 38 w 392"/>
                  <a:gd name="T73" fmla="*/ 183 h 579"/>
                  <a:gd name="T74" fmla="*/ 55 w 392"/>
                  <a:gd name="T75" fmla="*/ 231 h 579"/>
                  <a:gd name="T76" fmla="*/ 89 w 392"/>
                  <a:gd name="T77" fmla="*/ 266 h 579"/>
                  <a:gd name="T78" fmla="*/ 133 w 392"/>
                  <a:gd name="T79" fmla="*/ 321 h 579"/>
                  <a:gd name="T80" fmla="*/ 169 w 392"/>
                  <a:gd name="T81" fmla="*/ 343 h 579"/>
                  <a:gd name="T82" fmla="*/ 195 w 392"/>
                  <a:gd name="T83" fmla="*/ 366 h 579"/>
                  <a:gd name="T84" fmla="*/ 165 w 392"/>
                  <a:gd name="T85" fmla="*/ 379 h 579"/>
                  <a:gd name="T86" fmla="*/ 150 w 392"/>
                  <a:gd name="T87" fmla="*/ 440 h 579"/>
                  <a:gd name="T88" fmla="*/ 137 w 392"/>
                  <a:gd name="T89" fmla="*/ 480 h 5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92" h="579">
                    <a:moveTo>
                      <a:pt x="138" y="503"/>
                    </a:moveTo>
                    <a:lnTo>
                      <a:pt x="146" y="504"/>
                    </a:lnTo>
                    <a:lnTo>
                      <a:pt x="154" y="534"/>
                    </a:lnTo>
                    <a:lnTo>
                      <a:pt x="214" y="548"/>
                    </a:lnTo>
                    <a:lnTo>
                      <a:pt x="222" y="562"/>
                    </a:lnTo>
                    <a:lnTo>
                      <a:pt x="254" y="565"/>
                    </a:lnTo>
                    <a:lnTo>
                      <a:pt x="273" y="579"/>
                    </a:lnTo>
                    <a:lnTo>
                      <a:pt x="316" y="577"/>
                    </a:lnTo>
                    <a:lnTo>
                      <a:pt x="371" y="565"/>
                    </a:lnTo>
                    <a:lnTo>
                      <a:pt x="382" y="572"/>
                    </a:lnTo>
                    <a:lnTo>
                      <a:pt x="392" y="572"/>
                    </a:lnTo>
                    <a:lnTo>
                      <a:pt x="392" y="525"/>
                    </a:lnTo>
                    <a:lnTo>
                      <a:pt x="382" y="515"/>
                    </a:lnTo>
                    <a:lnTo>
                      <a:pt x="390" y="504"/>
                    </a:lnTo>
                    <a:lnTo>
                      <a:pt x="390" y="487"/>
                    </a:lnTo>
                    <a:lnTo>
                      <a:pt x="358" y="438"/>
                    </a:lnTo>
                    <a:lnTo>
                      <a:pt x="343" y="438"/>
                    </a:lnTo>
                    <a:lnTo>
                      <a:pt x="333" y="423"/>
                    </a:lnTo>
                    <a:lnTo>
                      <a:pt x="343" y="407"/>
                    </a:lnTo>
                    <a:lnTo>
                      <a:pt x="335" y="398"/>
                    </a:lnTo>
                    <a:lnTo>
                      <a:pt x="331" y="402"/>
                    </a:lnTo>
                    <a:lnTo>
                      <a:pt x="316" y="359"/>
                    </a:lnTo>
                    <a:lnTo>
                      <a:pt x="375" y="359"/>
                    </a:lnTo>
                    <a:lnTo>
                      <a:pt x="390" y="331"/>
                    </a:lnTo>
                    <a:lnTo>
                      <a:pt x="362" y="312"/>
                    </a:lnTo>
                    <a:lnTo>
                      <a:pt x="343" y="284"/>
                    </a:lnTo>
                    <a:lnTo>
                      <a:pt x="320" y="281"/>
                    </a:lnTo>
                    <a:lnTo>
                      <a:pt x="307" y="287"/>
                    </a:lnTo>
                    <a:lnTo>
                      <a:pt x="299" y="327"/>
                    </a:lnTo>
                    <a:lnTo>
                      <a:pt x="288" y="303"/>
                    </a:lnTo>
                    <a:lnTo>
                      <a:pt x="273" y="237"/>
                    </a:lnTo>
                    <a:lnTo>
                      <a:pt x="258" y="237"/>
                    </a:lnTo>
                    <a:lnTo>
                      <a:pt x="244" y="230"/>
                    </a:lnTo>
                    <a:lnTo>
                      <a:pt x="233" y="235"/>
                    </a:lnTo>
                    <a:lnTo>
                      <a:pt x="227" y="216"/>
                    </a:lnTo>
                    <a:lnTo>
                      <a:pt x="214" y="209"/>
                    </a:lnTo>
                    <a:lnTo>
                      <a:pt x="207" y="189"/>
                    </a:lnTo>
                    <a:lnTo>
                      <a:pt x="199" y="175"/>
                    </a:lnTo>
                    <a:lnTo>
                      <a:pt x="190" y="170"/>
                    </a:lnTo>
                    <a:lnTo>
                      <a:pt x="178" y="168"/>
                    </a:lnTo>
                    <a:lnTo>
                      <a:pt x="178" y="157"/>
                    </a:lnTo>
                    <a:lnTo>
                      <a:pt x="167" y="147"/>
                    </a:lnTo>
                    <a:lnTo>
                      <a:pt x="203" y="142"/>
                    </a:lnTo>
                    <a:lnTo>
                      <a:pt x="216" y="131"/>
                    </a:lnTo>
                    <a:lnTo>
                      <a:pt x="216" y="130"/>
                    </a:lnTo>
                    <a:lnTo>
                      <a:pt x="205" y="121"/>
                    </a:lnTo>
                    <a:lnTo>
                      <a:pt x="208" y="100"/>
                    </a:lnTo>
                    <a:lnTo>
                      <a:pt x="280" y="100"/>
                    </a:lnTo>
                    <a:lnTo>
                      <a:pt x="286" y="83"/>
                    </a:lnTo>
                    <a:lnTo>
                      <a:pt x="278" y="78"/>
                    </a:lnTo>
                    <a:lnTo>
                      <a:pt x="277" y="69"/>
                    </a:lnTo>
                    <a:lnTo>
                      <a:pt x="288" y="57"/>
                    </a:lnTo>
                    <a:lnTo>
                      <a:pt x="267" y="33"/>
                    </a:lnTo>
                    <a:lnTo>
                      <a:pt x="267" y="7"/>
                    </a:lnTo>
                    <a:lnTo>
                      <a:pt x="241" y="0"/>
                    </a:lnTo>
                    <a:lnTo>
                      <a:pt x="212" y="3"/>
                    </a:lnTo>
                    <a:lnTo>
                      <a:pt x="197" y="10"/>
                    </a:lnTo>
                    <a:lnTo>
                      <a:pt x="173" y="7"/>
                    </a:lnTo>
                    <a:lnTo>
                      <a:pt x="154" y="17"/>
                    </a:lnTo>
                    <a:lnTo>
                      <a:pt x="137" y="17"/>
                    </a:lnTo>
                    <a:lnTo>
                      <a:pt x="114" y="36"/>
                    </a:lnTo>
                    <a:lnTo>
                      <a:pt x="99" y="36"/>
                    </a:lnTo>
                    <a:lnTo>
                      <a:pt x="82" y="57"/>
                    </a:lnTo>
                    <a:lnTo>
                      <a:pt x="63" y="60"/>
                    </a:lnTo>
                    <a:lnTo>
                      <a:pt x="51" y="69"/>
                    </a:lnTo>
                    <a:lnTo>
                      <a:pt x="50" y="79"/>
                    </a:lnTo>
                    <a:lnTo>
                      <a:pt x="38" y="83"/>
                    </a:lnTo>
                    <a:lnTo>
                      <a:pt x="23" y="83"/>
                    </a:lnTo>
                    <a:lnTo>
                      <a:pt x="12" y="95"/>
                    </a:lnTo>
                    <a:lnTo>
                      <a:pt x="12" y="124"/>
                    </a:lnTo>
                    <a:lnTo>
                      <a:pt x="0" y="154"/>
                    </a:lnTo>
                    <a:lnTo>
                      <a:pt x="19" y="164"/>
                    </a:lnTo>
                    <a:lnTo>
                      <a:pt x="19" y="185"/>
                    </a:lnTo>
                    <a:lnTo>
                      <a:pt x="38" y="190"/>
                    </a:lnTo>
                    <a:lnTo>
                      <a:pt x="51" y="222"/>
                    </a:lnTo>
                    <a:lnTo>
                      <a:pt x="55" y="239"/>
                    </a:lnTo>
                    <a:lnTo>
                      <a:pt x="67" y="265"/>
                    </a:lnTo>
                    <a:lnTo>
                      <a:pt x="89" y="275"/>
                    </a:lnTo>
                    <a:lnTo>
                      <a:pt x="101" y="303"/>
                    </a:lnTo>
                    <a:lnTo>
                      <a:pt x="133" y="333"/>
                    </a:lnTo>
                    <a:lnTo>
                      <a:pt x="150" y="352"/>
                    </a:lnTo>
                    <a:lnTo>
                      <a:pt x="169" y="355"/>
                    </a:lnTo>
                    <a:lnTo>
                      <a:pt x="174" y="371"/>
                    </a:lnTo>
                    <a:lnTo>
                      <a:pt x="195" y="379"/>
                    </a:lnTo>
                    <a:lnTo>
                      <a:pt x="197" y="390"/>
                    </a:lnTo>
                    <a:lnTo>
                      <a:pt x="165" y="393"/>
                    </a:lnTo>
                    <a:lnTo>
                      <a:pt x="169" y="433"/>
                    </a:lnTo>
                    <a:lnTo>
                      <a:pt x="150" y="456"/>
                    </a:lnTo>
                    <a:lnTo>
                      <a:pt x="148" y="457"/>
                    </a:lnTo>
                    <a:lnTo>
                      <a:pt x="137" y="497"/>
                    </a:lnTo>
                    <a:lnTo>
                      <a:pt x="138" y="503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2" name="Freeform 297"/>
              <p:cNvSpPr>
                <a:spLocks/>
              </p:cNvSpPr>
              <p:nvPr/>
            </p:nvSpPr>
            <p:spPr bwMode="auto">
              <a:xfrm>
                <a:off x="3217" y="3365"/>
                <a:ext cx="168" cy="201"/>
              </a:xfrm>
              <a:custGeom>
                <a:avLst/>
                <a:gdLst>
                  <a:gd name="T0" fmla="*/ 130 w 168"/>
                  <a:gd name="T1" fmla="*/ 1 h 209"/>
                  <a:gd name="T2" fmla="*/ 119 w 168"/>
                  <a:gd name="T3" fmla="*/ 1 h 209"/>
                  <a:gd name="T4" fmla="*/ 115 w 168"/>
                  <a:gd name="T5" fmla="*/ 25 h 209"/>
                  <a:gd name="T6" fmla="*/ 104 w 168"/>
                  <a:gd name="T7" fmla="*/ 32 h 209"/>
                  <a:gd name="T8" fmla="*/ 91 w 168"/>
                  <a:gd name="T9" fmla="*/ 33 h 209"/>
                  <a:gd name="T10" fmla="*/ 87 w 168"/>
                  <a:gd name="T11" fmla="*/ 25 h 209"/>
                  <a:gd name="T12" fmla="*/ 79 w 168"/>
                  <a:gd name="T13" fmla="*/ 19 h 209"/>
                  <a:gd name="T14" fmla="*/ 59 w 168"/>
                  <a:gd name="T15" fmla="*/ 37 h 209"/>
                  <a:gd name="T16" fmla="*/ 57 w 168"/>
                  <a:gd name="T17" fmla="*/ 58 h 209"/>
                  <a:gd name="T18" fmla="*/ 38 w 168"/>
                  <a:gd name="T19" fmla="*/ 62 h 209"/>
                  <a:gd name="T20" fmla="*/ 34 w 168"/>
                  <a:gd name="T21" fmla="*/ 66 h 209"/>
                  <a:gd name="T22" fmla="*/ 23 w 168"/>
                  <a:gd name="T23" fmla="*/ 68 h 209"/>
                  <a:gd name="T24" fmla="*/ 11 w 168"/>
                  <a:gd name="T25" fmla="*/ 94 h 209"/>
                  <a:gd name="T26" fmla="*/ 9 w 168"/>
                  <a:gd name="T27" fmla="*/ 105 h 209"/>
                  <a:gd name="T28" fmla="*/ 0 w 168"/>
                  <a:gd name="T29" fmla="*/ 112 h 209"/>
                  <a:gd name="T30" fmla="*/ 2 w 168"/>
                  <a:gd name="T31" fmla="*/ 133 h 209"/>
                  <a:gd name="T32" fmla="*/ 11 w 168"/>
                  <a:gd name="T33" fmla="*/ 143 h 209"/>
                  <a:gd name="T34" fmla="*/ 7 w 168"/>
                  <a:gd name="T35" fmla="*/ 163 h 209"/>
                  <a:gd name="T36" fmla="*/ 15 w 168"/>
                  <a:gd name="T37" fmla="*/ 185 h 209"/>
                  <a:gd name="T38" fmla="*/ 68 w 168"/>
                  <a:gd name="T39" fmla="*/ 193 h 209"/>
                  <a:gd name="T40" fmla="*/ 76 w 168"/>
                  <a:gd name="T41" fmla="*/ 201 h 209"/>
                  <a:gd name="T42" fmla="*/ 91 w 168"/>
                  <a:gd name="T43" fmla="*/ 201 h 209"/>
                  <a:gd name="T44" fmla="*/ 102 w 168"/>
                  <a:gd name="T45" fmla="*/ 195 h 209"/>
                  <a:gd name="T46" fmla="*/ 119 w 168"/>
                  <a:gd name="T47" fmla="*/ 191 h 209"/>
                  <a:gd name="T48" fmla="*/ 119 w 168"/>
                  <a:gd name="T49" fmla="*/ 178 h 209"/>
                  <a:gd name="T50" fmla="*/ 112 w 168"/>
                  <a:gd name="T51" fmla="*/ 166 h 209"/>
                  <a:gd name="T52" fmla="*/ 115 w 168"/>
                  <a:gd name="T53" fmla="*/ 160 h 209"/>
                  <a:gd name="T54" fmla="*/ 125 w 168"/>
                  <a:gd name="T55" fmla="*/ 155 h 209"/>
                  <a:gd name="T56" fmla="*/ 130 w 168"/>
                  <a:gd name="T57" fmla="*/ 137 h 209"/>
                  <a:gd name="T58" fmla="*/ 142 w 168"/>
                  <a:gd name="T59" fmla="*/ 128 h 209"/>
                  <a:gd name="T60" fmla="*/ 161 w 168"/>
                  <a:gd name="T61" fmla="*/ 126 h 209"/>
                  <a:gd name="T62" fmla="*/ 153 w 168"/>
                  <a:gd name="T63" fmla="*/ 110 h 209"/>
                  <a:gd name="T64" fmla="*/ 168 w 168"/>
                  <a:gd name="T65" fmla="*/ 82 h 209"/>
                  <a:gd name="T66" fmla="*/ 164 w 168"/>
                  <a:gd name="T67" fmla="*/ 80 h 209"/>
                  <a:gd name="T68" fmla="*/ 144 w 168"/>
                  <a:gd name="T69" fmla="*/ 101 h 209"/>
                  <a:gd name="T70" fmla="*/ 138 w 168"/>
                  <a:gd name="T71" fmla="*/ 89 h 209"/>
                  <a:gd name="T72" fmla="*/ 112 w 168"/>
                  <a:gd name="T73" fmla="*/ 78 h 209"/>
                  <a:gd name="T74" fmla="*/ 112 w 168"/>
                  <a:gd name="T75" fmla="*/ 53 h 209"/>
                  <a:gd name="T76" fmla="*/ 127 w 168"/>
                  <a:gd name="T77" fmla="*/ 35 h 209"/>
                  <a:gd name="T78" fmla="*/ 134 w 168"/>
                  <a:gd name="T79" fmla="*/ 0 h 209"/>
                  <a:gd name="T80" fmla="*/ 121 w 168"/>
                  <a:gd name="T81" fmla="*/ 1 h 209"/>
                  <a:gd name="T82" fmla="*/ 130 w 168"/>
                  <a:gd name="T83" fmla="*/ 1 h 20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68" h="209">
                    <a:moveTo>
                      <a:pt x="130" y="1"/>
                    </a:moveTo>
                    <a:lnTo>
                      <a:pt x="119" y="1"/>
                    </a:lnTo>
                    <a:lnTo>
                      <a:pt x="115" y="26"/>
                    </a:lnTo>
                    <a:lnTo>
                      <a:pt x="104" y="33"/>
                    </a:lnTo>
                    <a:lnTo>
                      <a:pt x="91" y="34"/>
                    </a:lnTo>
                    <a:lnTo>
                      <a:pt x="87" y="26"/>
                    </a:lnTo>
                    <a:lnTo>
                      <a:pt x="79" y="20"/>
                    </a:lnTo>
                    <a:lnTo>
                      <a:pt x="59" y="38"/>
                    </a:lnTo>
                    <a:lnTo>
                      <a:pt x="57" y="60"/>
                    </a:lnTo>
                    <a:lnTo>
                      <a:pt x="38" y="64"/>
                    </a:lnTo>
                    <a:lnTo>
                      <a:pt x="34" y="69"/>
                    </a:lnTo>
                    <a:lnTo>
                      <a:pt x="23" y="71"/>
                    </a:lnTo>
                    <a:lnTo>
                      <a:pt x="11" y="98"/>
                    </a:lnTo>
                    <a:lnTo>
                      <a:pt x="9" y="109"/>
                    </a:lnTo>
                    <a:lnTo>
                      <a:pt x="0" y="116"/>
                    </a:lnTo>
                    <a:lnTo>
                      <a:pt x="2" y="138"/>
                    </a:lnTo>
                    <a:lnTo>
                      <a:pt x="11" y="149"/>
                    </a:lnTo>
                    <a:lnTo>
                      <a:pt x="7" y="170"/>
                    </a:lnTo>
                    <a:lnTo>
                      <a:pt x="15" y="192"/>
                    </a:lnTo>
                    <a:lnTo>
                      <a:pt x="68" y="201"/>
                    </a:lnTo>
                    <a:lnTo>
                      <a:pt x="76" y="209"/>
                    </a:lnTo>
                    <a:lnTo>
                      <a:pt x="91" y="209"/>
                    </a:lnTo>
                    <a:lnTo>
                      <a:pt x="102" y="203"/>
                    </a:lnTo>
                    <a:lnTo>
                      <a:pt x="119" y="199"/>
                    </a:lnTo>
                    <a:lnTo>
                      <a:pt x="119" y="185"/>
                    </a:lnTo>
                    <a:lnTo>
                      <a:pt x="112" y="173"/>
                    </a:lnTo>
                    <a:lnTo>
                      <a:pt x="115" y="166"/>
                    </a:lnTo>
                    <a:lnTo>
                      <a:pt x="125" y="161"/>
                    </a:lnTo>
                    <a:lnTo>
                      <a:pt x="130" y="142"/>
                    </a:lnTo>
                    <a:lnTo>
                      <a:pt x="142" y="133"/>
                    </a:lnTo>
                    <a:lnTo>
                      <a:pt x="161" y="131"/>
                    </a:lnTo>
                    <a:lnTo>
                      <a:pt x="153" y="114"/>
                    </a:lnTo>
                    <a:lnTo>
                      <a:pt x="168" y="85"/>
                    </a:lnTo>
                    <a:lnTo>
                      <a:pt x="164" y="83"/>
                    </a:lnTo>
                    <a:lnTo>
                      <a:pt x="144" y="105"/>
                    </a:lnTo>
                    <a:lnTo>
                      <a:pt x="138" y="93"/>
                    </a:lnTo>
                    <a:lnTo>
                      <a:pt x="112" y="81"/>
                    </a:lnTo>
                    <a:lnTo>
                      <a:pt x="112" y="55"/>
                    </a:lnTo>
                    <a:lnTo>
                      <a:pt x="127" y="36"/>
                    </a:lnTo>
                    <a:lnTo>
                      <a:pt x="134" y="0"/>
                    </a:lnTo>
                    <a:lnTo>
                      <a:pt x="121" y="1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3" name="Freeform 298"/>
              <p:cNvSpPr>
                <a:spLocks/>
              </p:cNvSpPr>
              <p:nvPr/>
            </p:nvSpPr>
            <p:spPr bwMode="auto">
              <a:xfrm>
                <a:off x="3701" y="3766"/>
                <a:ext cx="340" cy="131"/>
              </a:xfrm>
              <a:custGeom>
                <a:avLst/>
                <a:gdLst>
                  <a:gd name="T0" fmla="*/ 0 w 340"/>
                  <a:gd name="T1" fmla="*/ 119 h 135"/>
                  <a:gd name="T2" fmla="*/ 27 w 340"/>
                  <a:gd name="T3" fmla="*/ 131 h 135"/>
                  <a:gd name="T4" fmla="*/ 53 w 340"/>
                  <a:gd name="T5" fmla="*/ 110 h 135"/>
                  <a:gd name="T6" fmla="*/ 64 w 340"/>
                  <a:gd name="T7" fmla="*/ 108 h 135"/>
                  <a:gd name="T8" fmla="*/ 80 w 340"/>
                  <a:gd name="T9" fmla="*/ 117 h 135"/>
                  <a:gd name="T10" fmla="*/ 85 w 340"/>
                  <a:gd name="T11" fmla="*/ 110 h 135"/>
                  <a:gd name="T12" fmla="*/ 83 w 340"/>
                  <a:gd name="T13" fmla="*/ 99 h 135"/>
                  <a:gd name="T14" fmla="*/ 85 w 340"/>
                  <a:gd name="T15" fmla="*/ 94 h 135"/>
                  <a:gd name="T16" fmla="*/ 112 w 340"/>
                  <a:gd name="T17" fmla="*/ 94 h 135"/>
                  <a:gd name="T18" fmla="*/ 117 w 340"/>
                  <a:gd name="T19" fmla="*/ 85 h 135"/>
                  <a:gd name="T20" fmla="*/ 117 w 340"/>
                  <a:gd name="T21" fmla="*/ 81 h 135"/>
                  <a:gd name="T22" fmla="*/ 115 w 340"/>
                  <a:gd name="T23" fmla="*/ 76 h 135"/>
                  <a:gd name="T24" fmla="*/ 121 w 340"/>
                  <a:gd name="T25" fmla="*/ 71 h 135"/>
                  <a:gd name="T26" fmla="*/ 131 w 340"/>
                  <a:gd name="T27" fmla="*/ 55 h 135"/>
                  <a:gd name="T28" fmla="*/ 142 w 340"/>
                  <a:gd name="T29" fmla="*/ 47 h 135"/>
                  <a:gd name="T30" fmla="*/ 159 w 340"/>
                  <a:gd name="T31" fmla="*/ 55 h 135"/>
                  <a:gd name="T32" fmla="*/ 161 w 340"/>
                  <a:gd name="T33" fmla="*/ 71 h 135"/>
                  <a:gd name="T34" fmla="*/ 167 w 340"/>
                  <a:gd name="T35" fmla="*/ 71 h 135"/>
                  <a:gd name="T36" fmla="*/ 174 w 340"/>
                  <a:gd name="T37" fmla="*/ 67 h 135"/>
                  <a:gd name="T38" fmla="*/ 174 w 340"/>
                  <a:gd name="T39" fmla="*/ 113 h 135"/>
                  <a:gd name="T40" fmla="*/ 189 w 340"/>
                  <a:gd name="T41" fmla="*/ 128 h 135"/>
                  <a:gd name="T42" fmla="*/ 204 w 340"/>
                  <a:gd name="T43" fmla="*/ 117 h 135"/>
                  <a:gd name="T44" fmla="*/ 210 w 340"/>
                  <a:gd name="T45" fmla="*/ 110 h 135"/>
                  <a:gd name="T46" fmla="*/ 231 w 340"/>
                  <a:gd name="T47" fmla="*/ 108 h 135"/>
                  <a:gd name="T48" fmla="*/ 236 w 340"/>
                  <a:gd name="T49" fmla="*/ 99 h 135"/>
                  <a:gd name="T50" fmla="*/ 246 w 340"/>
                  <a:gd name="T51" fmla="*/ 90 h 135"/>
                  <a:gd name="T52" fmla="*/ 255 w 340"/>
                  <a:gd name="T53" fmla="*/ 81 h 135"/>
                  <a:gd name="T54" fmla="*/ 282 w 340"/>
                  <a:gd name="T55" fmla="*/ 81 h 135"/>
                  <a:gd name="T56" fmla="*/ 276 w 340"/>
                  <a:gd name="T57" fmla="*/ 85 h 135"/>
                  <a:gd name="T58" fmla="*/ 282 w 340"/>
                  <a:gd name="T59" fmla="*/ 90 h 135"/>
                  <a:gd name="T60" fmla="*/ 308 w 340"/>
                  <a:gd name="T61" fmla="*/ 76 h 135"/>
                  <a:gd name="T62" fmla="*/ 329 w 340"/>
                  <a:gd name="T63" fmla="*/ 76 h 135"/>
                  <a:gd name="T64" fmla="*/ 333 w 340"/>
                  <a:gd name="T65" fmla="*/ 81 h 135"/>
                  <a:gd name="T66" fmla="*/ 340 w 340"/>
                  <a:gd name="T67" fmla="*/ 76 h 135"/>
                  <a:gd name="T68" fmla="*/ 340 w 340"/>
                  <a:gd name="T69" fmla="*/ 67 h 135"/>
                  <a:gd name="T70" fmla="*/ 333 w 340"/>
                  <a:gd name="T71" fmla="*/ 64 h 135"/>
                  <a:gd name="T72" fmla="*/ 329 w 340"/>
                  <a:gd name="T73" fmla="*/ 57 h 135"/>
                  <a:gd name="T74" fmla="*/ 335 w 340"/>
                  <a:gd name="T75" fmla="*/ 55 h 135"/>
                  <a:gd name="T76" fmla="*/ 333 w 340"/>
                  <a:gd name="T77" fmla="*/ 49 h 135"/>
                  <a:gd name="T78" fmla="*/ 327 w 340"/>
                  <a:gd name="T79" fmla="*/ 49 h 135"/>
                  <a:gd name="T80" fmla="*/ 327 w 340"/>
                  <a:gd name="T81" fmla="*/ 47 h 135"/>
                  <a:gd name="T82" fmla="*/ 329 w 340"/>
                  <a:gd name="T83" fmla="*/ 44 h 135"/>
                  <a:gd name="T84" fmla="*/ 318 w 340"/>
                  <a:gd name="T85" fmla="*/ 34 h 135"/>
                  <a:gd name="T86" fmla="*/ 318 w 340"/>
                  <a:gd name="T87" fmla="*/ 25 h 135"/>
                  <a:gd name="T88" fmla="*/ 320 w 340"/>
                  <a:gd name="T89" fmla="*/ 23 h 135"/>
                  <a:gd name="T90" fmla="*/ 299 w 340"/>
                  <a:gd name="T91" fmla="*/ 14 h 135"/>
                  <a:gd name="T92" fmla="*/ 297 w 340"/>
                  <a:gd name="T93" fmla="*/ 18 h 135"/>
                  <a:gd name="T94" fmla="*/ 288 w 340"/>
                  <a:gd name="T95" fmla="*/ 15 h 135"/>
                  <a:gd name="T96" fmla="*/ 282 w 340"/>
                  <a:gd name="T97" fmla="*/ 23 h 135"/>
                  <a:gd name="T98" fmla="*/ 272 w 340"/>
                  <a:gd name="T99" fmla="*/ 18 h 135"/>
                  <a:gd name="T100" fmla="*/ 267 w 340"/>
                  <a:gd name="T101" fmla="*/ 8 h 135"/>
                  <a:gd name="T102" fmla="*/ 267 w 340"/>
                  <a:gd name="T103" fmla="*/ 0 h 13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40" h="135">
                    <a:moveTo>
                      <a:pt x="0" y="123"/>
                    </a:moveTo>
                    <a:lnTo>
                      <a:pt x="27" y="135"/>
                    </a:lnTo>
                    <a:lnTo>
                      <a:pt x="53" y="113"/>
                    </a:lnTo>
                    <a:lnTo>
                      <a:pt x="64" y="111"/>
                    </a:lnTo>
                    <a:lnTo>
                      <a:pt x="80" y="121"/>
                    </a:lnTo>
                    <a:lnTo>
                      <a:pt x="85" y="113"/>
                    </a:lnTo>
                    <a:lnTo>
                      <a:pt x="83" y="102"/>
                    </a:lnTo>
                    <a:lnTo>
                      <a:pt x="85" y="97"/>
                    </a:lnTo>
                    <a:lnTo>
                      <a:pt x="112" y="97"/>
                    </a:lnTo>
                    <a:lnTo>
                      <a:pt x="117" y="88"/>
                    </a:lnTo>
                    <a:lnTo>
                      <a:pt x="117" y="83"/>
                    </a:lnTo>
                    <a:lnTo>
                      <a:pt x="115" y="78"/>
                    </a:lnTo>
                    <a:lnTo>
                      <a:pt x="121" y="73"/>
                    </a:lnTo>
                    <a:lnTo>
                      <a:pt x="131" y="57"/>
                    </a:lnTo>
                    <a:lnTo>
                      <a:pt x="142" y="48"/>
                    </a:lnTo>
                    <a:lnTo>
                      <a:pt x="159" y="57"/>
                    </a:lnTo>
                    <a:lnTo>
                      <a:pt x="161" y="73"/>
                    </a:lnTo>
                    <a:lnTo>
                      <a:pt x="167" y="73"/>
                    </a:lnTo>
                    <a:lnTo>
                      <a:pt x="174" y="69"/>
                    </a:lnTo>
                    <a:lnTo>
                      <a:pt x="174" y="116"/>
                    </a:lnTo>
                    <a:lnTo>
                      <a:pt x="189" y="132"/>
                    </a:lnTo>
                    <a:lnTo>
                      <a:pt x="204" y="121"/>
                    </a:lnTo>
                    <a:lnTo>
                      <a:pt x="210" y="113"/>
                    </a:lnTo>
                    <a:lnTo>
                      <a:pt x="231" y="111"/>
                    </a:lnTo>
                    <a:lnTo>
                      <a:pt x="236" y="102"/>
                    </a:lnTo>
                    <a:lnTo>
                      <a:pt x="246" y="93"/>
                    </a:lnTo>
                    <a:lnTo>
                      <a:pt x="255" y="83"/>
                    </a:lnTo>
                    <a:lnTo>
                      <a:pt x="282" y="83"/>
                    </a:lnTo>
                    <a:lnTo>
                      <a:pt x="276" y="88"/>
                    </a:lnTo>
                    <a:lnTo>
                      <a:pt x="282" y="93"/>
                    </a:lnTo>
                    <a:lnTo>
                      <a:pt x="308" y="78"/>
                    </a:lnTo>
                    <a:lnTo>
                      <a:pt x="329" y="78"/>
                    </a:lnTo>
                    <a:lnTo>
                      <a:pt x="333" y="83"/>
                    </a:lnTo>
                    <a:lnTo>
                      <a:pt x="340" y="78"/>
                    </a:lnTo>
                    <a:lnTo>
                      <a:pt x="340" y="69"/>
                    </a:lnTo>
                    <a:lnTo>
                      <a:pt x="333" y="66"/>
                    </a:lnTo>
                    <a:lnTo>
                      <a:pt x="329" y="59"/>
                    </a:lnTo>
                    <a:lnTo>
                      <a:pt x="335" y="57"/>
                    </a:lnTo>
                    <a:lnTo>
                      <a:pt x="333" y="50"/>
                    </a:lnTo>
                    <a:lnTo>
                      <a:pt x="327" y="50"/>
                    </a:lnTo>
                    <a:lnTo>
                      <a:pt x="327" y="48"/>
                    </a:lnTo>
                    <a:lnTo>
                      <a:pt x="329" y="45"/>
                    </a:lnTo>
                    <a:lnTo>
                      <a:pt x="318" y="35"/>
                    </a:lnTo>
                    <a:lnTo>
                      <a:pt x="318" y="26"/>
                    </a:lnTo>
                    <a:lnTo>
                      <a:pt x="320" y="24"/>
                    </a:lnTo>
                    <a:lnTo>
                      <a:pt x="299" y="14"/>
                    </a:lnTo>
                    <a:lnTo>
                      <a:pt x="297" y="19"/>
                    </a:lnTo>
                    <a:lnTo>
                      <a:pt x="288" y="15"/>
                    </a:lnTo>
                    <a:lnTo>
                      <a:pt x="282" y="24"/>
                    </a:lnTo>
                    <a:lnTo>
                      <a:pt x="272" y="19"/>
                    </a:lnTo>
                    <a:lnTo>
                      <a:pt x="267" y="8"/>
                    </a:lnTo>
                    <a:lnTo>
                      <a:pt x="26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4" name="Freeform 299"/>
              <p:cNvSpPr>
                <a:spLocks/>
              </p:cNvSpPr>
              <p:nvPr/>
            </p:nvSpPr>
            <p:spPr bwMode="auto">
              <a:xfrm>
                <a:off x="214" y="3721"/>
                <a:ext cx="92" cy="241"/>
              </a:xfrm>
              <a:custGeom>
                <a:avLst/>
                <a:gdLst>
                  <a:gd name="T0" fmla="*/ 0 w 92"/>
                  <a:gd name="T1" fmla="*/ 2 h 250"/>
                  <a:gd name="T2" fmla="*/ 43 w 92"/>
                  <a:gd name="T3" fmla="*/ 0 h 250"/>
                  <a:gd name="T4" fmla="*/ 43 w 92"/>
                  <a:gd name="T5" fmla="*/ 9 h 250"/>
                  <a:gd name="T6" fmla="*/ 87 w 92"/>
                  <a:gd name="T7" fmla="*/ 7 h 250"/>
                  <a:gd name="T8" fmla="*/ 92 w 92"/>
                  <a:gd name="T9" fmla="*/ 15 h 250"/>
                  <a:gd name="T10" fmla="*/ 85 w 92"/>
                  <a:gd name="T11" fmla="*/ 50 h 250"/>
                  <a:gd name="T12" fmla="*/ 87 w 92"/>
                  <a:gd name="T13" fmla="*/ 94 h 250"/>
                  <a:gd name="T14" fmla="*/ 73 w 92"/>
                  <a:gd name="T15" fmla="*/ 139 h 250"/>
                  <a:gd name="T16" fmla="*/ 70 w 92"/>
                  <a:gd name="T17" fmla="*/ 241 h 25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2" h="250">
                    <a:moveTo>
                      <a:pt x="0" y="2"/>
                    </a:moveTo>
                    <a:lnTo>
                      <a:pt x="43" y="0"/>
                    </a:lnTo>
                    <a:lnTo>
                      <a:pt x="43" y="9"/>
                    </a:lnTo>
                    <a:lnTo>
                      <a:pt x="87" y="7"/>
                    </a:lnTo>
                    <a:lnTo>
                      <a:pt x="92" y="16"/>
                    </a:lnTo>
                    <a:lnTo>
                      <a:pt x="85" y="52"/>
                    </a:lnTo>
                    <a:lnTo>
                      <a:pt x="87" y="97"/>
                    </a:lnTo>
                    <a:lnTo>
                      <a:pt x="73" y="144"/>
                    </a:lnTo>
                    <a:lnTo>
                      <a:pt x="70" y="25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5" name="Line 300"/>
              <p:cNvSpPr>
                <a:spLocks noChangeShapeType="1"/>
              </p:cNvSpPr>
              <p:nvPr/>
            </p:nvSpPr>
            <p:spPr bwMode="auto">
              <a:xfrm flipV="1">
                <a:off x="1746" y="2686"/>
                <a:ext cx="1" cy="3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6" name="Freeform 301"/>
              <p:cNvSpPr>
                <a:spLocks/>
              </p:cNvSpPr>
              <p:nvPr/>
            </p:nvSpPr>
            <p:spPr bwMode="auto">
              <a:xfrm>
                <a:off x="2642" y="3814"/>
                <a:ext cx="197" cy="61"/>
              </a:xfrm>
              <a:custGeom>
                <a:avLst/>
                <a:gdLst>
                  <a:gd name="T0" fmla="*/ 0 w 197"/>
                  <a:gd name="T1" fmla="*/ 0 h 63"/>
                  <a:gd name="T2" fmla="*/ 4 w 197"/>
                  <a:gd name="T3" fmla="*/ 2 h 63"/>
                  <a:gd name="T4" fmla="*/ 42 w 197"/>
                  <a:gd name="T5" fmla="*/ 29 h 63"/>
                  <a:gd name="T6" fmla="*/ 81 w 197"/>
                  <a:gd name="T7" fmla="*/ 37 h 63"/>
                  <a:gd name="T8" fmla="*/ 112 w 197"/>
                  <a:gd name="T9" fmla="*/ 23 h 63"/>
                  <a:gd name="T10" fmla="*/ 138 w 197"/>
                  <a:gd name="T11" fmla="*/ 9 h 63"/>
                  <a:gd name="T12" fmla="*/ 159 w 197"/>
                  <a:gd name="T13" fmla="*/ 9 h 63"/>
                  <a:gd name="T14" fmla="*/ 170 w 197"/>
                  <a:gd name="T15" fmla="*/ 27 h 63"/>
                  <a:gd name="T16" fmla="*/ 180 w 197"/>
                  <a:gd name="T17" fmla="*/ 52 h 63"/>
                  <a:gd name="T18" fmla="*/ 197 w 197"/>
                  <a:gd name="T19" fmla="*/ 61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97" h="63">
                    <a:moveTo>
                      <a:pt x="0" y="0"/>
                    </a:moveTo>
                    <a:lnTo>
                      <a:pt x="4" y="2"/>
                    </a:lnTo>
                    <a:lnTo>
                      <a:pt x="42" y="30"/>
                    </a:lnTo>
                    <a:lnTo>
                      <a:pt x="81" y="38"/>
                    </a:lnTo>
                    <a:lnTo>
                      <a:pt x="112" y="24"/>
                    </a:lnTo>
                    <a:lnTo>
                      <a:pt x="138" y="9"/>
                    </a:lnTo>
                    <a:lnTo>
                      <a:pt x="159" y="9"/>
                    </a:lnTo>
                    <a:lnTo>
                      <a:pt x="170" y="28"/>
                    </a:lnTo>
                    <a:lnTo>
                      <a:pt x="180" y="54"/>
                    </a:lnTo>
                    <a:lnTo>
                      <a:pt x="197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7" name="Freeform 302"/>
              <p:cNvSpPr>
                <a:spLocks/>
              </p:cNvSpPr>
              <p:nvPr/>
            </p:nvSpPr>
            <p:spPr bwMode="auto">
              <a:xfrm>
                <a:off x="2642" y="3810"/>
                <a:ext cx="81" cy="43"/>
              </a:xfrm>
              <a:custGeom>
                <a:avLst/>
                <a:gdLst>
                  <a:gd name="T0" fmla="*/ 0 w 81"/>
                  <a:gd name="T1" fmla="*/ 5 h 45"/>
                  <a:gd name="T2" fmla="*/ 34 w 81"/>
                  <a:gd name="T3" fmla="*/ 0 h 45"/>
                  <a:gd name="T4" fmla="*/ 61 w 81"/>
                  <a:gd name="T5" fmla="*/ 5 h 45"/>
                  <a:gd name="T6" fmla="*/ 76 w 81"/>
                  <a:gd name="T7" fmla="*/ 25 h 45"/>
                  <a:gd name="T8" fmla="*/ 81 w 81"/>
                  <a:gd name="T9" fmla="*/ 4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1" h="45">
                    <a:moveTo>
                      <a:pt x="0" y="5"/>
                    </a:moveTo>
                    <a:lnTo>
                      <a:pt x="34" y="0"/>
                    </a:lnTo>
                    <a:lnTo>
                      <a:pt x="61" y="5"/>
                    </a:lnTo>
                    <a:lnTo>
                      <a:pt x="76" y="26"/>
                    </a:lnTo>
                    <a:lnTo>
                      <a:pt x="81" y="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8" name="Freeform 303"/>
              <p:cNvSpPr>
                <a:spLocks/>
              </p:cNvSpPr>
              <p:nvPr/>
            </p:nvSpPr>
            <p:spPr bwMode="auto">
              <a:xfrm>
                <a:off x="717" y="3227"/>
                <a:ext cx="251" cy="391"/>
              </a:xfrm>
              <a:custGeom>
                <a:avLst/>
                <a:gdLst>
                  <a:gd name="T0" fmla="*/ 0 w 251"/>
                  <a:gd name="T1" fmla="*/ 0 h 406"/>
                  <a:gd name="T2" fmla="*/ 13 w 251"/>
                  <a:gd name="T3" fmla="*/ 22 h 406"/>
                  <a:gd name="T4" fmla="*/ 32 w 251"/>
                  <a:gd name="T5" fmla="*/ 18 h 406"/>
                  <a:gd name="T6" fmla="*/ 39 w 251"/>
                  <a:gd name="T7" fmla="*/ 36 h 406"/>
                  <a:gd name="T8" fmla="*/ 57 w 251"/>
                  <a:gd name="T9" fmla="*/ 36 h 406"/>
                  <a:gd name="T10" fmla="*/ 68 w 251"/>
                  <a:gd name="T11" fmla="*/ 47 h 406"/>
                  <a:gd name="T12" fmla="*/ 104 w 251"/>
                  <a:gd name="T13" fmla="*/ 49 h 406"/>
                  <a:gd name="T14" fmla="*/ 115 w 251"/>
                  <a:gd name="T15" fmla="*/ 79 h 406"/>
                  <a:gd name="T16" fmla="*/ 143 w 251"/>
                  <a:gd name="T17" fmla="*/ 79 h 406"/>
                  <a:gd name="T18" fmla="*/ 159 w 251"/>
                  <a:gd name="T19" fmla="*/ 92 h 406"/>
                  <a:gd name="T20" fmla="*/ 168 w 251"/>
                  <a:gd name="T21" fmla="*/ 92 h 406"/>
                  <a:gd name="T22" fmla="*/ 191 w 251"/>
                  <a:gd name="T23" fmla="*/ 104 h 406"/>
                  <a:gd name="T24" fmla="*/ 200 w 251"/>
                  <a:gd name="T25" fmla="*/ 104 h 406"/>
                  <a:gd name="T26" fmla="*/ 208 w 251"/>
                  <a:gd name="T27" fmla="*/ 100 h 406"/>
                  <a:gd name="T28" fmla="*/ 251 w 251"/>
                  <a:gd name="T29" fmla="*/ 116 h 406"/>
                  <a:gd name="T30" fmla="*/ 242 w 251"/>
                  <a:gd name="T31" fmla="*/ 138 h 406"/>
                  <a:gd name="T32" fmla="*/ 223 w 251"/>
                  <a:gd name="T33" fmla="*/ 147 h 406"/>
                  <a:gd name="T34" fmla="*/ 221 w 251"/>
                  <a:gd name="T35" fmla="*/ 172 h 406"/>
                  <a:gd name="T36" fmla="*/ 227 w 251"/>
                  <a:gd name="T37" fmla="*/ 184 h 406"/>
                  <a:gd name="T38" fmla="*/ 202 w 251"/>
                  <a:gd name="T39" fmla="*/ 186 h 406"/>
                  <a:gd name="T40" fmla="*/ 202 w 251"/>
                  <a:gd name="T41" fmla="*/ 206 h 406"/>
                  <a:gd name="T42" fmla="*/ 159 w 251"/>
                  <a:gd name="T43" fmla="*/ 239 h 406"/>
                  <a:gd name="T44" fmla="*/ 155 w 251"/>
                  <a:gd name="T45" fmla="*/ 271 h 406"/>
                  <a:gd name="T46" fmla="*/ 161 w 251"/>
                  <a:gd name="T47" fmla="*/ 276 h 406"/>
                  <a:gd name="T48" fmla="*/ 168 w 251"/>
                  <a:gd name="T49" fmla="*/ 263 h 406"/>
                  <a:gd name="T50" fmla="*/ 185 w 251"/>
                  <a:gd name="T51" fmla="*/ 254 h 406"/>
                  <a:gd name="T52" fmla="*/ 206 w 251"/>
                  <a:gd name="T53" fmla="*/ 276 h 406"/>
                  <a:gd name="T54" fmla="*/ 198 w 251"/>
                  <a:gd name="T55" fmla="*/ 300 h 406"/>
                  <a:gd name="T56" fmla="*/ 202 w 251"/>
                  <a:gd name="T57" fmla="*/ 302 h 406"/>
                  <a:gd name="T58" fmla="*/ 213 w 251"/>
                  <a:gd name="T59" fmla="*/ 320 h 406"/>
                  <a:gd name="T60" fmla="*/ 196 w 251"/>
                  <a:gd name="T61" fmla="*/ 326 h 406"/>
                  <a:gd name="T62" fmla="*/ 204 w 251"/>
                  <a:gd name="T63" fmla="*/ 363 h 406"/>
                  <a:gd name="T64" fmla="*/ 223 w 251"/>
                  <a:gd name="T65" fmla="*/ 364 h 406"/>
                  <a:gd name="T66" fmla="*/ 236 w 251"/>
                  <a:gd name="T67" fmla="*/ 370 h 406"/>
                  <a:gd name="T68" fmla="*/ 236 w 251"/>
                  <a:gd name="T69" fmla="*/ 391 h 40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1" h="406">
                    <a:moveTo>
                      <a:pt x="0" y="0"/>
                    </a:moveTo>
                    <a:lnTo>
                      <a:pt x="13" y="23"/>
                    </a:lnTo>
                    <a:lnTo>
                      <a:pt x="32" y="19"/>
                    </a:lnTo>
                    <a:lnTo>
                      <a:pt x="39" y="37"/>
                    </a:lnTo>
                    <a:lnTo>
                      <a:pt x="57" y="37"/>
                    </a:lnTo>
                    <a:lnTo>
                      <a:pt x="68" y="49"/>
                    </a:lnTo>
                    <a:lnTo>
                      <a:pt x="104" y="51"/>
                    </a:lnTo>
                    <a:lnTo>
                      <a:pt x="115" y="82"/>
                    </a:lnTo>
                    <a:lnTo>
                      <a:pt x="143" y="82"/>
                    </a:lnTo>
                    <a:lnTo>
                      <a:pt x="159" y="96"/>
                    </a:lnTo>
                    <a:lnTo>
                      <a:pt x="168" y="96"/>
                    </a:lnTo>
                    <a:lnTo>
                      <a:pt x="191" y="108"/>
                    </a:lnTo>
                    <a:lnTo>
                      <a:pt x="200" y="108"/>
                    </a:lnTo>
                    <a:lnTo>
                      <a:pt x="208" y="104"/>
                    </a:lnTo>
                    <a:lnTo>
                      <a:pt x="251" y="120"/>
                    </a:lnTo>
                    <a:lnTo>
                      <a:pt x="242" y="143"/>
                    </a:lnTo>
                    <a:lnTo>
                      <a:pt x="223" y="153"/>
                    </a:lnTo>
                    <a:lnTo>
                      <a:pt x="221" y="179"/>
                    </a:lnTo>
                    <a:lnTo>
                      <a:pt x="227" y="191"/>
                    </a:lnTo>
                    <a:lnTo>
                      <a:pt x="202" y="193"/>
                    </a:lnTo>
                    <a:lnTo>
                      <a:pt x="202" y="214"/>
                    </a:lnTo>
                    <a:lnTo>
                      <a:pt x="159" y="248"/>
                    </a:lnTo>
                    <a:lnTo>
                      <a:pt x="155" y="281"/>
                    </a:lnTo>
                    <a:lnTo>
                      <a:pt x="161" y="287"/>
                    </a:lnTo>
                    <a:lnTo>
                      <a:pt x="168" y="273"/>
                    </a:lnTo>
                    <a:lnTo>
                      <a:pt x="185" y="264"/>
                    </a:lnTo>
                    <a:lnTo>
                      <a:pt x="206" y="287"/>
                    </a:lnTo>
                    <a:lnTo>
                      <a:pt x="198" y="311"/>
                    </a:lnTo>
                    <a:lnTo>
                      <a:pt x="202" y="314"/>
                    </a:lnTo>
                    <a:lnTo>
                      <a:pt x="213" y="332"/>
                    </a:lnTo>
                    <a:lnTo>
                      <a:pt x="196" y="339"/>
                    </a:lnTo>
                    <a:lnTo>
                      <a:pt x="204" y="377"/>
                    </a:lnTo>
                    <a:lnTo>
                      <a:pt x="223" y="378"/>
                    </a:lnTo>
                    <a:lnTo>
                      <a:pt x="236" y="384"/>
                    </a:lnTo>
                    <a:lnTo>
                      <a:pt x="236" y="4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59" name="Freeform 304"/>
              <p:cNvSpPr>
                <a:spLocks/>
              </p:cNvSpPr>
              <p:nvPr/>
            </p:nvSpPr>
            <p:spPr bwMode="auto">
              <a:xfrm>
                <a:off x="913" y="3614"/>
                <a:ext cx="29" cy="20"/>
              </a:xfrm>
              <a:custGeom>
                <a:avLst/>
                <a:gdLst>
                  <a:gd name="T0" fmla="*/ 29 w 29"/>
                  <a:gd name="T1" fmla="*/ 9 h 21"/>
                  <a:gd name="T2" fmla="*/ 21 w 29"/>
                  <a:gd name="T3" fmla="*/ 0 h 21"/>
                  <a:gd name="T4" fmla="*/ 6 w 29"/>
                  <a:gd name="T5" fmla="*/ 2 h 21"/>
                  <a:gd name="T6" fmla="*/ 0 w 29"/>
                  <a:gd name="T7" fmla="*/ 11 h 21"/>
                  <a:gd name="T8" fmla="*/ 6 w 29"/>
                  <a:gd name="T9" fmla="*/ 2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1">
                    <a:moveTo>
                      <a:pt x="29" y="9"/>
                    </a:moveTo>
                    <a:lnTo>
                      <a:pt x="21" y="0"/>
                    </a:lnTo>
                    <a:lnTo>
                      <a:pt x="6" y="2"/>
                    </a:lnTo>
                    <a:lnTo>
                      <a:pt x="0" y="12"/>
                    </a:lnTo>
                    <a:lnTo>
                      <a:pt x="6" y="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0" name="Freeform 305"/>
              <p:cNvSpPr>
                <a:spLocks/>
              </p:cNvSpPr>
              <p:nvPr/>
            </p:nvSpPr>
            <p:spPr bwMode="auto">
              <a:xfrm>
                <a:off x="541" y="3652"/>
                <a:ext cx="206" cy="37"/>
              </a:xfrm>
              <a:custGeom>
                <a:avLst/>
                <a:gdLst>
                  <a:gd name="T0" fmla="*/ 206 w 206"/>
                  <a:gd name="T1" fmla="*/ 37 h 38"/>
                  <a:gd name="T2" fmla="*/ 157 w 206"/>
                  <a:gd name="T3" fmla="*/ 37 h 38"/>
                  <a:gd name="T4" fmla="*/ 113 w 206"/>
                  <a:gd name="T5" fmla="*/ 27 h 38"/>
                  <a:gd name="T6" fmla="*/ 102 w 206"/>
                  <a:gd name="T7" fmla="*/ 37 h 38"/>
                  <a:gd name="T8" fmla="*/ 70 w 206"/>
                  <a:gd name="T9" fmla="*/ 35 h 38"/>
                  <a:gd name="T10" fmla="*/ 6 w 206"/>
                  <a:gd name="T11" fmla="*/ 12 h 38"/>
                  <a:gd name="T12" fmla="*/ 0 w 206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6" h="38">
                    <a:moveTo>
                      <a:pt x="206" y="38"/>
                    </a:moveTo>
                    <a:lnTo>
                      <a:pt x="157" y="38"/>
                    </a:lnTo>
                    <a:lnTo>
                      <a:pt x="113" y="28"/>
                    </a:lnTo>
                    <a:lnTo>
                      <a:pt x="102" y="38"/>
                    </a:lnTo>
                    <a:lnTo>
                      <a:pt x="70" y="36"/>
                    </a:lnTo>
                    <a:lnTo>
                      <a:pt x="6" y="12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1" name="Freeform 306"/>
              <p:cNvSpPr>
                <a:spLocks/>
              </p:cNvSpPr>
              <p:nvPr/>
            </p:nvSpPr>
            <p:spPr bwMode="auto">
              <a:xfrm>
                <a:off x="762" y="3085"/>
                <a:ext cx="161" cy="159"/>
              </a:xfrm>
              <a:custGeom>
                <a:avLst/>
                <a:gdLst>
                  <a:gd name="T0" fmla="*/ 150 w 161"/>
                  <a:gd name="T1" fmla="*/ 0 h 165"/>
                  <a:gd name="T2" fmla="*/ 161 w 161"/>
                  <a:gd name="T3" fmla="*/ 12 h 165"/>
                  <a:gd name="T4" fmla="*/ 161 w 161"/>
                  <a:gd name="T5" fmla="*/ 28 h 165"/>
                  <a:gd name="T6" fmla="*/ 151 w 161"/>
                  <a:gd name="T7" fmla="*/ 48 h 165"/>
                  <a:gd name="T8" fmla="*/ 161 w 161"/>
                  <a:gd name="T9" fmla="*/ 59 h 165"/>
                  <a:gd name="T10" fmla="*/ 161 w 161"/>
                  <a:gd name="T11" fmla="*/ 66 h 165"/>
                  <a:gd name="T12" fmla="*/ 151 w 161"/>
                  <a:gd name="T13" fmla="*/ 75 h 165"/>
                  <a:gd name="T14" fmla="*/ 151 w 161"/>
                  <a:gd name="T15" fmla="*/ 91 h 165"/>
                  <a:gd name="T16" fmla="*/ 140 w 161"/>
                  <a:gd name="T17" fmla="*/ 103 h 165"/>
                  <a:gd name="T18" fmla="*/ 112 w 161"/>
                  <a:gd name="T19" fmla="*/ 107 h 165"/>
                  <a:gd name="T20" fmla="*/ 110 w 161"/>
                  <a:gd name="T21" fmla="*/ 116 h 165"/>
                  <a:gd name="T22" fmla="*/ 123 w 161"/>
                  <a:gd name="T23" fmla="*/ 120 h 165"/>
                  <a:gd name="T24" fmla="*/ 123 w 161"/>
                  <a:gd name="T25" fmla="*/ 132 h 165"/>
                  <a:gd name="T26" fmla="*/ 104 w 161"/>
                  <a:gd name="T27" fmla="*/ 159 h 165"/>
                  <a:gd name="T28" fmla="*/ 91 w 161"/>
                  <a:gd name="T29" fmla="*/ 144 h 165"/>
                  <a:gd name="T30" fmla="*/ 89 w 161"/>
                  <a:gd name="T31" fmla="*/ 127 h 165"/>
                  <a:gd name="T32" fmla="*/ 74 w 161"/>
                  <a:gd name="T33" fmla="*/ 122 h 165"/>
                  <a:gd name="T34" fmla="*/ 25 w 161"/>
                  <a:gd name="T35" fmla="*/ 122 h 165"/>
                  <a:gd name="T36" fmla="*/ 17 w 161"/>
                  <a:gd name="T37" fmla="*/ 123 h 165"/>
                  <a:gd name="T38" fmla="*/ 0 w 161"/>
                  <a:gd name="T39" fmla="*/ 116 h 16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61" h="165">
                    <a:moveTo>
                      <a:pt x="150" y="0"/>
                    </a:moveTo>
                    <a:lnTo>
                      <a:pt x="161" y="12"/>
                    </a:lnTo>
                    <a:lnTo>
                      <a:pt x="161" y="29"/>
                    </a:lnTo>
                    <a:lnTo>
                      <a:pt x="151" y="50"/>
                    </a:lnTo>
                    <a:lnTo>
                      <a:pt x="161" y="61"/>
                    </a:lnTo>
                    <a:lnTo>
                      <a:pt x="161" y="68"/>
                    </a:lnTo>
                    <a:lnTo>
                      <a:pt x="151" y="78"/>
                    </a:lnTo>
                    <a:lnTo>
                      <a:pt x="151" y="94"/>
                    </a:lnTo>
                    <a:lnTo>
                      <a:pt x="140" y="107"/>
                    </a:lnTo>
                    <a:lnTo>
                      <a:pt x="112" y="111"/>
                    </a:lnTo>
                    <a:lnTo>
                      <a:pt x="110" y="120"/>
                    </a:lnTo>
                    <a:lnTo>
                      <a:pt x="123" y="125"/>
                    </a:lnTo>
                    <a:lnTo>
                      <a:pt x="123" y="137"/>
                    </a:lnTo>
                    <a:lnTo>
                      <a:pt x="104" y="165"/>
                    </a:lnTo>
                    <a:lnTo>
                      <a:pt x="91" y="149"/>
                    </a:lnTo>
                    <a:lnTo>
                      <a:pt x="89" y="132"/>
                    </a:lnTo>
                    <a:lnTo>
                      <a:pt x="74" y="127"/>
                    </a:lnTo>
                    <a:lnTo>
                      <a:pt x="25" y="127"/>
                    </a:lnTo>
                    <a:lnTo>
                      <a:pt x="17" y="128"/>
                    </a:lnTo>
                    <a:lnTo>
                      <a:pt x="0" y="12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2" name="Freeform 307"/>
              <p:cNvSpPr>
                <a:spLocks/>
              </p:cNvSpPr>
              <p:nvPr/>
            </p:nvSpPr>
            <p:spPr bwMode="auto">
              <a:xfrm>
                <a:off x="1044" y="3062"/>
                <a:ext cx="206" cy="354"/>
              </a:xfrm>
              <a:custGeom>
                <a:avLst/>
                <a:gdLst>
                  <a:gd name="T0" fmla="*/ 172 w 206"/>
                  <a:gd name="T1" fmla="*/ 0 h 366"/>
                  <a:gd name="T2" fmla="*/ 180 w 206"/>
                  <a:gd name="T3" fmla="*/ 34 h 366"/>
                  <a:gd name="T4" fmla="*/ 172 w 206"/>
                  <a:gd name="T5" fmla="*/ 59 h 366"/>
                  <a:gd name="T6" fmla="*/ 185 w 206"/>
                  <a:gd name="T7" fmla="*/ 71 h 366"/>
                  <a:gd name="T8" fmla="*/ 183 w 206"/>
                  <a:gd name="T9" fmla="*/ 100 h 366"/>
                  <a:gd name="T10" fmla="*/ 206 w 206"/>
                  <a:gd name="T11" fmla="*/ 118 h 366"/>
                  <a:gd name="T12" fmla="*/ 202 w 206"/>
                  <a:gd name="T13" fmla="*/ 160 h 366"/>
                  <a:gd name="T14" fmla="*/ 185 w 206"/>
                  <a:gd name="T15" fmla="*/ 160 h 366"/>
                  <a:gd name="T16" fmla="*/ 168 w 206"/>
                  <a:gd name="T17" fmla="*/ 175 h 366"/>
                  <a:gd name="T18" fmla="*/ 151 w 206"/>
                  <a:gd name="T19" fmla="*/ 173 h 366"/>
                  <a:gd name="T20" fmla="*/ 138 w 206"/>
                  <a:gd name="T21" fmla="*/ 173 h 366"/>
                  <a:gd name="T22" fmla="*/ 117 w 206"/>
                  <a:gd name="T23" fmla="*/ 195 h 366"/>
                  <a:gd name="T24" fmla="*/ 89 w 206"/>
                  <a:gd name="T25" fmla="*/ 196 h 366"/>
                  <a:gd name="T26" fmla="*/ 89 w 206"/>
                  <a:gd name="T27" fmla="*/ 203 h 366"/>
                  <a:gd name="T28" fmla="*/ 102 w 206"/>
                  <a:gd name="T29" fmla="*/ 210 h 366"/>
                  <a:gd name="T30" fmla="*/ 108 w 206"/>
                  <a:gd name="T31" fmla="*/ 244 h 366"/>
                  <a:gd name="T32" fmla="*/ 149 w 206"/>
                  <a:gd name="T33" fmla="*/ 260 h 366"/>
                  <a:gd name="T34" fmla="*/ 163 w 206"/>
                  <a:gd name="T35" fmla="*/ 287 h 366"/>
                  <a:gd name="T36" fmla="*/ 149 w 206"/>
                  <a:gd name="T37" fmla="*/ 306 h 366"/>
                  <a:gd name="T38" fmla="*/ 134 w 206"/>
                  <a:gd name="T39" fmla="*/ 312 h 366"/>
                  <a:gd name="T40" fmla="*/ 129 w 206"/>
                  <a:gd name="T41" fmla="*/ 321 h 366"/>
                  <a:gd name="T42" fmla="*/ 138 w 206"/>
                  <a:gd name="T43" fmla="*/ 340 h 366"/>
                  <a:gd name="T44" fmla="*/ 115 w 206"/>
                  <a:gd name="T45" fmla="*/ 340 h 366"/>
                  <a:gd name="T46" fmla="*/ 95 w 206"/>
                  <a:gd name="T47" fmla="*/ 346 h 366"/>
                  <a:gd name="T48" fmla="*/ 74 w 206"/>
                  <a:gd name="T49" fmla="*/ 346 h 366"/>
                  <a:gd name="T50" fmla="*/ 60 w 206"/>
                  <a:gd name="T51" fmla="*/ 354 h 366"/>
                  <a:gd name="T52" fmla="*/ 34 w 206"/>
                  <a:gd name="T53" fmla="*/ 347 h 366"/>
                  <a:gd name="T54" fmla="*/ 0 w 206"/>
                  <a:gd name="T55" fmla="*/ 354 h 36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06" h="366">
                    <a:moveTo>
                      <a:pt x="172" y="0"/>
                    </a:moveTo>
                    <a:lnTo>
                      <a:pt x="180" y="35"/>
                    </a:lnTo>
                    <a:lnTo>
                      <a:pt x="172" y="61"/>
                    </a:lnTo>
                    <a:lnTo>
                      <a:pt x="185" y="73"/>
                    </a:lnTo>
                    <a:lnTo>
                      <a:pt x="183" y="103"/>
                    </a:lnTo>
                    <a:lnTo>
                      <a:pt x="206" y="122"/>
                    </a:lnTo>
                    <a:lnTo>
                      <a:pt x="202" y="165"/>
                    </a:lnTo>
                    <a:lnTo>
                      <a:pt x="185" y="165"/>
                    </a:lnTo>
                    <a:lnTo>
                      <a:pt x="168" y="181"/>
                    </a:lnTo>
                    <a:lnTo>
                      <a:pt x="151" y="179"/>
                    </a:lnTo>
                    <a:lnTo>
                      <a:pt x="138" y="179"/>
                    </a:lnTo>
                    <a:lnTo>
                      <a:pt x="117" y="202"/>
                    </a:lnTo>
                    <a:lnTo>
                      <a:pt x="89" y="203"/>
                    </a:lnTo>
                    <a:lnTo>
                      <a:pt x="89" y="210"/>
                    </a:lnTo>
                    <a:lnTo>
                      <a:pt x="102" y="217"/>
                    </a:lnTo>
                    <a:lnTo>
                      <a:pt x="108" y="252"/>
                    </a:lnTo>
                    <a:lnTo>
                      <a:pt x="149" y="269"/>
                    </a:lnTo>
                    <a:lnTo>
                      <a:pt x="163" y="297"/>
                    </a:lnTo>
                    <a:lnTo>
                      <a:pt x="149" y="316"/>
                    </a:lnTo>
                    <a:lnTo>
                      <a:pt x="134" y="323"/>
                    </a:lnTo>
                    <a:lnTo>
                      <a:pt x="129" y="332"/>
                    </a:lnTo>
                    <a:lnTo>
                      <a:pt x="138" y="352"/>
                    </a:lnTo>
                    <a:lnTo>
                      <a:pt x="115" y="352"/>
                    </a:lnTo>
                    <a:lnTo>
                      <a:pt x="95" y="358"/>
                    </a:lnTo>
                    <a:lnTo>
                      <a:pt x="74" y="358"/>
                    </a:lnTo>
                    <a:lnTo>
                      <a:pt x="60" y="366"/>
                    </a:lnTo>
                    <a:lnTo>
                      <a:pt x="34" y="359"/>
                    </a:lnTo>
                    <a:lnTo>
                      <a:pt x="0" y="36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3" name="Freeform 308"/>
              <p:cNvSpPr>
                <a:spLocks/>
              </p:cNvSpPr>
              <p:nvPr/>
            </p:nvSpPr>
            <p:spPr bwMode="auto">
              <a:xfrm>
                <a:off x="946" y="3402"/>
                <a:ext cx="98" cy="14"/>
              </a:xfrm>
              <a:custGeom>
                <a:avLst/>
                <a:gdLst>
                  <a:gd name="T0" fmla="*/ 98 w 98"/>
                  <a:gd name="T1" fmla="*/ 14 h 14"/>
                  <a:gd name="T2" fmla="*/ 88 w 98"/>
                  <a:gd name="T3" fmla="*/ 14 h 14"/>
                  <a:gd name="T4" fmla="*/ 64 w 98"/>
                  <a:gd name="T5" fmla="*/ 0 h 14"/>
                  <a:gd name="T6" fmla="*/ 43 w 98"/>
                  <a:gd name="T7" fmla="*/ 13 h 14"/>
                  <a:gd name="T8" fmla="*/ 22 w 98"/>
                  <a:gd name="T9" fmla="*/ 14 h 14"/>
                  <a:gd name="T10" fmla="*/ 9 w 98"/>
                  <a:gd name="T11" fmla="*/ 14 h 14"/>
                  <a:gd name="T12" fmla="*/ 0 w 98"/>
                  <a:gd name="T13" fmla="*/ 6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8" h="14">
                    <a:moveTo>
                      <a:pt x="98" y="14"/>
                    </a:moveTo>
                    <a:lnTo>
                      <a:pt x="88" y="14"/>
                    </a:lnTo>
                    <a:lnTo>
                      <a:pt x="64" y="0"/>
                    </a:lnTo>
                    <a:lnTo>
                      <a:pt x="43" y="13"/>
                    </a:lnTo>
                    <a:lnTo>
                      <a:pt x="22" y="14"/>
                    </a:lnTo>
                    <a:lnTo>
                      <a:pt x="9" y="14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4" name="Freeform 309"/>
              <p:cNvSpPr>
                <a:spLocks/>
              </p:cNvSpPr>
              <p:nvPr/>
            </p:nvSpPr>
            <p:spPr bwMode="auto">
              <a:xfrm>
                <a:off x="1046" y="3416"/>
                <a:ext cx="26" cy="32"/>
              </a:xfrm>
              <a:custGeom>
                <a:avLst/>
                <a:gdLst>
                  <a:gd name="T0" fmla="*/ 0 w 26"/>
                  <a:gd name="T1" fmla="*/ 0 h 33"/>
                  <a:gd name="T2" fmla="*/ 2 w 26"/>
                  <a:gd name="T3" fmla="*/ 32 h 33"/>
                  <a:gd name="T4" fmla="*/ 26 w 26"/>
                  <a:gd name="T5" fmla="*/ 31 h 33"/>
                  <a:gd name="T6" fmla="*/ 2 w 26"/>
                  <a:gd name="T7" fmla="*/ 16 h 3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6" h="33">
                    <a:moveTo>
                      <a:pt x="0" y="0"/>
                    </a:moveTo>
                    <a:lnTo>
                      <a:pt x="2" y="33"/>
                    </a:lnTo>
                    <a:lnTo>
                      <a:pt x="26" y="32"/>
                    </a:lnTo>
                    <a:lnTo>
                      <a:pt x="2" y="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5" name="Freeform 310"/>
              <p:cNvSpPr>
                <a:spLocks/>
              </p:cNvSpPr>
              <p:nvPr/>
            </p:nvSpPr>
            <p:spPr bwMode="auto">
              <a:xfrm>
                <a:off x="1207" y="3219"/>
                <a:ext cx="228" cy="133"/>
              </a:xfrm>
              <a:custGeom>
                <a:avLst/>
                <a:gdLst>
                  <a:gd name="T0" fmla="*/ 39 w 228"/>
                  <a:gd name="T1" fmla="*/ 0 h 138"/>
                  <a:gd name="T2" fmla="*/ 77 w 228"/>
                  <a:gd name="T3" fmla="*/ 8 h 138"/>
                  <a:gd name="T4" fmla="*/ 98 w 228"/>
                  <a:gd name="T5" fmla="*/ 20 h 138"/>
                  <a:gd name="T6" fmla="*/ 102 w 228"/>
                  <a:gd name="T7" fmla="*/ 39 h 138"/>
                  <a:gd name="T8" fmla="*/ 123 w 228"/>
                  <a:gd name="T9" fmla="*/ 50 h 138"/>
                  <a:gd name="T10" fmla="*/ 132 w 228"/>
                  <a:gd name="T11" fmla="*/ 35 h 138"/>
                  <a:gd name="T12" fmla="*/ 136 w 228"/>
                  <a:gd name="T13" fmla="*/ 35 h 138"/>
                  <a:gd name="T14" fmla="*/ 164 w 228"/>
                  <a:gd name="T15" fmla="*/ 50 h 138"/>
                  <a:gd name="T16" fmla="*/ 179 w 228"/>
                  <a:gd name="T17" fmla="*/ 53 h 138"/>
                  <a:gd name="T18" fmla="*/ 208 w 228"/>
                  <a:gd name="T19" fmla="*/ 53 h 138"/>
                  <a:gd name="T20" fmla="*/ 228 w 228"/>
                  <a:gd name="T21" fmla="*/ 78 h 138"/>
                  <a:gd name="T22" fmla="*/ 215 w 228"/>
                  <a:gd name="T23" fmla="*/ 89 h 138"/>
                  <a:gd name="T24" fmla="*/ 174 w 228"/>
                  <a:gd name="T25" fmla="*/ 98 h 138"/>
                  <a:gd name="T26" fmla="*/ 136 w 228"/>
                  <a:gd name="T27" fmla="*/ 105 h 138"/>
                  <a:gd name="T28" fmla="*/ 124 w 228"/>
                  <a:gd name="T29" fmla="*/ 119 h 138"/>
                  <a:gd name="T30" fmla="*/ 96 w 228"/>
                  <a:gd name="T31" fmla="*/ 123 h 138"/>
                  <a:gd name="T32" fmla="*/ 77 w 228"/>
                  <a:gd name="T33" fmla="*/ 114 h 138"/>
                  <a:gd name="T34" fmla="*/ 60 w 228"/>
                  <a:gd name="T35" fmla="*/ 115 h 138"/>
                  <a:gd name="T36" fmla="*/ 51 w 228"/>
                  <a:gd name="T37" fmla="*/ 130 h 138"/>
                  <a:gd name="T38" fmla="*/ 24 w 228"/>
                  <a:gd name="T39" fmla="*/ 133 h 138"/>
                  <a:gd name="T40" fmla="*/ 15 w 228"/>
                  <a:gd name="T41" fmla="*/ 127 h 138"/>
                  <a:gd name="T42" fmla="*/ 0 w 228"/>
                  <a:gd name="T43" fmla="*/ 127 h 13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28" h="138">
                    <a:moveTo>
                      <a:pt x="39" y="0"/>
                    </a:moveTo>
                    <a:lnTo>
                      <a:pt x="77" y="8"/>
                    </a:lnTo>
                    <a:lnTo>
                      <a:pt x="98" y="21"/>
                    </a:lnTo>
                    <a:lnTo>
                      <a:pt x="102" y="40"/>
                    </a:lnTo>
                    <a:lnTo>
                      <a:pt x="123" y="52"/>
                    </a:lnTo>
                    <a:lnTo>
                      <a:pt x="132" y="36"/>
                    </a:lnTo>
                    <a:lnTo>
                      <a:pt x="136" y="36"/>
                    </a:lnTo>
                    <a:lnTo>
                      <a:pt x="164" y="52"/>
                    </a:lnTo>
                    <a:lnTo>
                      <a:pt x="179" y="55"/>
                    </a:lnTo>
                    <a:lnTo>
                      <a:pt x="208" y="55"/>
                    </a:lnTo>
                    <a:lnTo>
                      <a:pt x="228" y="81"/>
                    </a:lnTo>
                    <a:lnTo>
                      <a:pt x="215" y="92"/>
                    </a:lnTo>
                    <a:lnTo>
                      <a:pt x="174" y="102"/>
                    </a:lnTo>
                    <a:lnTo>
                      <a:pt x="136" y="109"/>
                    </a:lnTo>
                    <a:lnTo>
                      <a:pt x="124" y="123"/>
                    </a:lnTo>
                    <a:lnTo>
                      <a:pt x="96" y="128"/>
                    </a:lnTo>
                    <a:lnTo>
                      <a:pt x="77" y="118"/>
                    </a:lnTo>
                    <a:lnTo>
                      <a:pt x="60" y="119"/>
                    </a:lnTo>
                    <a:lnTo>
                      <a:pt x="51" y="135"/>
                    </a:lnTo>
                    <a:lnTo>
                      <a:pt x="24" y="138"/>
                    </a:lnTo>
                    <a:lnTo>
                      <a:pt x="15" y="132"/>
                    </a:lnTo>
                    <a:lnTo>
                      <a:pt x="0" y="13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6" name="Freeform 311"/>
              <p:cNvSpPr>
                <a:spLocks/>
              </p:cNvSpPr>
              <p:nvPr/>
            </p:nvSpPr>
            <p:spPr bwMode="auto">
              <a:xfrm>
                <a:off x="1437" y="2950"/>
                <a:ext cx="212" cy="358"/>
              </a:xfrm>
              <a:custGeom>
                <a:avLst/>
                <a:gdLst>
                  <a:gd name="T0" fmla="*/ 55 w 212"/>
                  <a:gd name="T1" fmla="*/ 0 h 370"/>
                  <a:gd name="T2" fmla="*/ 102 w 212"/>
                  <a:gd name="T3" fmla="*/ 15 h 370"/>
                  <a:gd name="T4" fmla="*/ 133 w 212"/>
                  <a:gd name="T5" fmla="*/ 20 h 370"/>
                  <a:gd name="T6" fmla="*/ 152 w 212"/>
                  <a:gd name="T7" fmla="*/ 59 h 370"/>
                  <a:gd name="T8" fmla="*/ 169 w 212"/>
                  <a:gd name="T9" fmla="*/ 94 h 370"/>
                  <a:gd name="T10" fmla="*/ 201 w 212"/>
                  <a:gd name="T11" fmla="*/ 130 h 370"/>
                  <a:gd name="T12" fmla="*/ 201 w 212"/>
                  <a:gd name="T13" fmla="*/ 164 h 370"/>
                  <a:gd name="T14" fmla="*/ 184 w 212"/>
                  <a:gd name="T15" fmla="*/ 180 h 370"/>
                  <a:gd name="T16" fmla="*/ 203 w 212"/>
                  <a:gd name="T17" fmla="*/ 213 h 370"/>
                  <a:gd name="T18" fmla="*/ 197 w 212"/>
                  <a:gd name="T19" fmla="*/ 257 h 370"/>
                  <a:gd name="T20" fmla="*/ 210 w 212"/>
                  <a:gd name="T21" fmla="*/ 260 h 370"/>
                  <a:gd name="T22" fmla="*/ 212 w 212"/>
                  <a:gd name="T23" fmla="*/ 277 h 370"/>
                  <a:gd name="T24" fmla="*/ 203 w 212"/>
                  <a:gd name="T25" fmla="*/ 309 h 370"/>
                  <a:gd name="T26" fmla="*/ 180 w 212"/>
                  <a:gd name="T27" fmla="*/ 326 h 370"/>
                  <a:gd name="T28" fmla="*/ 165 w 212"/>
                  <a:gd name="T29" fmla="*/ 343 h 370"/>
                  <a:gd name="T30" fmla="*/ 159 w 212"/>
                  <a:gd name="T31" fmla="*/ 358 h 370"/>
                  <a:gd name="T32" fmla="*/ 136 w 212"/>
                  <a:gd name="T33" fmla="*/ 358 h 370"/>
                  <a:gd name="T34" fmla="*/ 106 w 212"/>
                  <a:gd name="T35" fmla="*/ 352 h 370"/>
                  <a:gd name="T36" fmla="*/ 82 w 212"/>
                  <a:gd name="T37" fmla="*/ 349 h 370"/>
                  <a:gd name="T38" fmla="*/ 48 w 212"/>
                  <a:gd name="T39" fmla="*/ 358 h 370"/>
                  <a:gd name="T40" fmla="*/ 38 w 212"/>
                  <a:gd name="T41" fmla="*/ 344 h 370"/>
                  <a:gd name="T42" fmla="*/ 25 w 212"/>
                  <a:gd name="T43" fmla="*/ 344 h 370"/>
                  <a:gd name="T44" fmla="*/ 15 w 212"/>
                  <a:gd name="T45" fmla="*/ 349 h 370"/>
                  <a:gd name="T46" fmla="*/ 0 w 212"/>
                  <a:gd name="T47" fmla="*/ 345 h 3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2" h="370">
                    <a:moveTo>
                      <a:pt x="55" y="0"/>
                    </a:moveTo>
                    <a:lnTo>
                      <a:pt x="102" y="16"/>
                    </a:lnTo>
                    <a:lnTo>
                      <a:pt x="133" y="21"/>
                    </a:lnTo>
                    <a:lnTo>
                      <a:pt x="152" y="61"/>
                    </a:lnTo>
                    <a:lnTo>
                      <a:pt x="169" y="97"/>
                    </a:lnTo>
                    <a:lnTo>
                      <a:pt x="201" y="134"/>
                    </a:lnTo>
                    <a:lnTo>
                      <a:pt x="201" y="170"/>
                    </a:lnTo>
                    <a:lnTo>
                      <a:pt x="184" y="186"/>
                    </a:lnTo>
                    <a:lnTo>
                      <a:pt x="203" y="220"/>
                    </a:lnTo>
                    <a:lnTo>
                      <a:pt x="197" y="266"/>
                    </a:lnTo>
                    <a:lnTo>
                      <a:pt x="210" y="269"/>
                    </a:lnTo>
                    <a:lnTo>
                      <a:pt x="212" y="286"/>
                    </a:lnTo>
                    <a:lnTo>
                      <a:pt x="203" y="319"/>
                    </a:lnTo>
                    <a:lnTo>
                      <a:pt x="180" y="337"/>
                    </a:lnTo>
                    <a:lnTo>
                      <a:pt x="165" y="354"/>
                    </a:lnTo>
                    <a:lnTo>
                      <a:pt x="159" y="370"/>
                    </a:lnTo>
                    <a:lnTo>
                      <a:pt x="136" y="370"/>
                    </a:lnTo>
                    <a:lnTo>
                      <a:pt x="106" y="364"/>
                    </a:lnTo>
                    <a:lnTo>
                      <a:pt x="82" y="361"/>
                    </a:lnTo>
                    <a:lnTo>
                      <a:pt x="48" y="370"/>
                    </a:lnTo>
                    <a:lnTo>
                      <a:pt x="38" y="356"/>
                    </a:lnTo>
                    <a:lnTo>
                      <a:pt x="25" y="356"/>
                    </a:lnTo>
                    <a:lnTo>
                      <a:pt x="15" y="361"/>
                    </a:lnTo>
                    <a:lnTo>
                      <a:pt x="0" y="3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7" name="Freeform 312"/>
              <p:cNvSpPr>
                <a:spLocks/>
              </p:cNvSpPr>
              <p:nvPr/>
            </p:nvSpPr>
            <p:spPr bwMode="auto">
              <a:xfrm>
                <a:off x="1445" y="3005"/>
                <a:ext cx="142" cy="11"/>
              </a:xfrm>
              <a:custGeom>
                <a:avLst/>
                <a:gdLst>
                  <a:gd name="T0" fmla="*/ 142 w 142"/>
                  <a:gd name="T1" fmla="*/ 2 h 11"/>
                  <a:gd name="T2" fmla="*/ 123 w 142"/>
                  <a:gd name="T3" fmla="*/ 4 h 11"/>
                  <a:gd name="T4" fmla="*/ 100 w 142"/>
                  <a:gd name="T5" fmla="*/ 7 h 11"/>
                  <a:gd name="T6" fmla="*/ 28 w 142"/>
                  <a:gd name="T7" fmla="*/ 11 h 11"/>
                  <a:gd name="T8" fmla="*/ 0 w 142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2" h="11">
                    <a:moveTo>
                      <a:pt x="142" y="2"/>
                    </a:moveTo>
                    <a:lnTo>
                      <a:pt x="123" y="4"/>
                    </a:lnTo>
                    <a:lnTo>
                      <a:pt x="100" y="7"/>
                    </a:lnTo>
                    <a:lnTo>
                      <a:pt x="28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8" name="Freeform 313"/>
              <p:cNvSpPr>
                <a:spLocks/>
              </p:cNvSpPr>
              <p:nvPr/>
            </p:nvSpPr>
            <p:spPr bwMode="auto">
              <a:xfrm>
                <a:off x="1492" y="2887"/>
                <a:ext cx="238" cy="154"/>
              </a:xfrm>
              <a:custGeom>
                <a:avLst/>
                <a:gdLst>
                  <a:gd name="T0" fmla="*/ 0 w 238"/>
                  <a:gd name="T1" fmla="*/ 27 h 160"/>
                  <a:gd name="T2" fmla="*/ 36 w 238"/>
                  <a:gd name="T3" fmla="*/ 9 h 160"/>
                  <a:gd name="T4" fmla="*/ 59 w 238"/>
                  <a:gd name="T5" fmla="*/ 0 h 160"/>
                  <a:gd name="T6" fmla="*/ 83 w 238"/>
                  <a:gd name="T7" fmla="*/ 7 h 160"/>
                  <a:gd name="T8" fmla="*/ 87 w 238"/>
                  <a:gd name="T9" fmla="*/ 7 h 160"/>
                  <a:gd name="T10" fmla="*/ 100 w 238"/>
                  <a:gd name="T11" fmla="*/ 0 h 160"/>
                  <a:gd name="T12" fmla="*/ 114 w 238"/>
                  <a:gd name="T13" fmla="*/ 0 h 160"/>
                  <a:gd name="T14" fmla="*/ 134 w 238"/>
                  <a:gd name="T15" fmla="*/ 9 h 160"/>
                  <a:gd name="T16" fmla="*/ 163 w 238"/>
                  <a:gd name="T17" fmla="*/ 7 h 160"/>
                  <a:gd name="T18" fmla="*/ 187 w 238"/>
                  <a:gd name="T19" fmla="*/ 13 h 160"/>
                  <a:gd name="T20" fmla="*/ 214 w 238"/>
                  <a:gd name="T21" fmla="*/ 40 h 160"/>
                  <a:gd name="T22" fmla="*/ 238 w 238"/>
                  <a:gd name="T23" fmla="*/ 47 h 160"/>
                  <a:gd name="T24" fmla="*/ 216 w 238"/>
                  <a:gd name="T25" fmla="*/ 89 h 160"/>
                  <a:gd name="T26" fmla="*/ 208 w 238"/>
                  <a:gd name="T27" fmla="*/ 107 h 160"/>
                  <a:gd name="T28" fmla="*/ 184 w 238"/>
                  <a:gd name="T29" fmla="*/ 139 h 160"/>
                  <a:gd name="T30" fmla="*/ 178 w 238"/>
                  <a:gd name="T31" fmla="*/ 152 h 160"/>
                  <a:gd name="T32" fmla="*/ 112 w 238"/>
                  <a:gd name="T33" fmla="*/ 154 h 1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8" h="160">
                    <a:moveTo>
                      <a:pt x="0" y="28"/>
                    </a:moveTo>
                    <a:lnTo>
                      <a:pt x="36" y="9"/>
                    </a:lnTo>
                    <a:lnTo>
                      <a:pt x="59" y="0"/>
                    </a:lnTo>
                    <a:lnTo>
                      <a:pt x="83" y="7"/>
                    </a:lnTo>
                    <a:lnTo>
                      <a:pt x="87" y="7"/>
                    </a:lnTo>
                    <a:lnTo>
                      <a:pt x="100" y="0"/>
                    </a:lnTo>
                    <a:lnTo>
                      <a:pt x="114" y="0"/>
                    </a:lnTo>
                    <a:lnTo>
                      <a:pt x="134" y="9"/>
                    </a:lnTo>
                    <a:lnTo>
                      <a:pt x="163" y="7"/>
                    </a:lnTo>
                    <a:lnTo>
                      <a:pt x="187" y="14"/>
                    </a:lnTo>
                    <a:lnTo>
                      <a:pt x="214" y="42"/>
                    </a:lnTo>
                    <a:lnTo>
                      <a:pt x="238" y="49"/>
                    </a:lnTo>
                    <a:lnTo>
                      <a:pt x="216" y="92"/>
                    </a:lnTo>
                    <a:lnTo>
                      <a:pt x="208" y="111"/>
                    </a:lnTo>
                    <a:lnTo>
                      <a:pt x="184" y="144"/>
                    </a:lnTo>
                    <a:lnTo>
                      <a:pt x="178" y="158"/>
                    </a:lnTo>
                    <a:lnTo>
                      <a:pt x="112" y="16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69" name="Freeform 314"/>
              <p:cNvSpPr>
                <a:spLocks/>
              </p:cNvSpPr>
              <p:nvPr/>
            </p:nvSpPr>
            <p:spPr bwMode="auto">
              <a:xfrm>
                <a:off x="1367" y="3308"/>
                <a:ext cx="231" cy="88"/>
              </a:xfrm>
              <a:custGeom>
                <a:avLst/>
                <a:gdLst>
                  <a:gd name="T0" fmla="*/ 231 w 231"/>
                  <a:gd name="T1" fmla="*/ 0 h 92"/>
                  <a:gd name="T2" fmla="*/ 222 w 231"/>
                  <a:gd name="T3" fmla="*/ 21 h 92"/>
                  <a:gd name="T4" fmla="*/ 220 w 231"/>
                  <a:gd name="T5" fmla="*/ 41 h 92"/>
                  <a:gd name="T6" fmla="*/ 212 w 231"/>
                  <a:gd name="T7" fmla="*/ 53 h 92"/>
                  <a:gd name="T8" fmla="*/ 193 w 231"/>
                  <a:gd name="T9" fmla="*/ 56 h 92"/>
                  <a:gd name="T10" fmla="*/ 176 w 231"/>
                  <a:gd name="T11" fmla="*/ 48 h 92"/>
                  <a:gd name="T12" fmla="*/ 137 w 231"/>
                  <a:gd name="T13" fmla="*/ 48 h 92"/>
                  <a:gd name="T14" fmla="*/ 55 w 231"/>
                  <a:gd name="T15" fmla="*/ 88 h 92"/>
                  <a:gd name="T16" fmla="*/ 10 w 231"/>
                  <a:gd name="T17" fmla="*/ 88 h 92"/>
                  <a:gd name="T18" fmla="*/ 0 w 231"/>
                  <a:gd name="T19" fmla="*/ 82 h 9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31" h="92">
                    <a:moveTo>
                      <a:pt x="231" y="0"/>
                    </a:moveTo>
                    <a:lnTo>
                      <a:pt x="222" y="22"/>
                    </a:lnTo>
                    <a:lnTo>
                      <a:pt x="220" y="43"/>
                    </a:lnTo>
                    <a:lnTo>
                      <a:pt x="212" y="55"/>
                    </a:lnTo>
                    <a:lnTo>
                      <a:pt x="193" y="59"/>
                    </a:lnTo>
                    <a:lnTo>
                      <a:pt x="176" y="50"/>
                    </a:lnTo>
                    <a:lnTo>
                      <a:pt x="137" y="50"/>
                    </a:lnTo>
                    <a:lnTo>
                      <a:pt x="55" y="92"/>
                    </a:lnTo>
                    <a:lnTo>
                      <a:pt x="10" y="92"/>
                    </a:lnTo>
                    <a:lnTo>
                      <a:pt x="0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0" name="Freeform 315"/>
              <p:cNvSpPr>
                <a:spLocks/>
              </p:cNvSpPr>
              <p:nvPr/>
            </p:nvSpPr>
            <p:spPr bwMode="auto">
              <a:xfrm>
                <a:off x="1623" y="2795"/>
                <a:ext cx="151" cy="39"/>
              </a:xfrm>
              <a:custGeom>
                <a:avLst/>
                <a:gdLst>
                  <a:gd name="T0" fmla="*/ 151 w 151"/>
                  <a:gd name="T1" fmla="*/ 7 h 40"/>
                  <a:gd name="T2" fmla="*/ 140 w 151"/>
                  <a:gd name="T3" fmla="*/ 34 h 40"/>
                  <a:gd name="T4" fmla="*/ 113 w 151"/>
                  <a:gd name="T5" fmla="*/ 39 h 40"/>
                  <a:gd name="T6" fmla="*/ 92 w 151"/>
                  <a:gd name="T7" fmla="*/ 25 h 40"/>
                  <a:gd name="T8" fmla="*/ 53 w 151"/>
                  <a:gd name="T9" fmla="*/ 3 h 40"/>
                  <a:gd name="T10" fmla="*/ 24 w 151"/>
                  <a:gd name="T11" fmla="*/ 0 h 40"/>
                  <a:gd name="T12" fmla="*/ 0 w 151"/>
                  <a:gd name="T13" fmla="*/ 9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1" h="40">
                    <a:moveTo>
                      <a:pt x="151" y="7"/>
                    </a:moveTo>
                    <a:lnTo>
                      <a:pt x="140" y="35"/>
                    </a:lnTo>
                    <a:lnTo>
                      <a:pt x="113" y="40"/>
                    </a:lnTo>
                    <a:lnTo>
                      <a:pt x="92" y="26"/>
                    </a:lnTo>
                    <a:lnTo>
                      <a:pt x="53" y="3"/>
                    </a:lnTo>
                    <a:lnTo>
                      <a:pt x="24" y="0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1" name="Freeform 316"/>
              <p:cNvSpPr>
                <a:spLocks/>
              </p:cNvSpPr>
              <p:nvPr/>
            </p:nvSpPr>
            <p:spPr bwMode="auto">
              <a:xfrm>
                <a:off x="1730" y="2829"/>
                <a:ext cx="63" cy="105"/>
              </a:xfrm>
              <a:custGeom>
                <a:avLst/>
                <a:gdLst>
                  <a:gd name="T0" fmla="*/ 29 w 63"/>
                  <a:gd name="T1" fmla="*/ 0 h 109"/>
                  <a:gd name="T2" fmla="*/ 46 w 63"/>
                  <a:gd name="T3" fmla="*/ 13 h 109"/>
                  <a:gd name="T4" fmla="*/ 48 w 63"/>
                  <a:gd name="T5" fmla="*/ 39 h 109"/>
                  <a:gd name="T6" fmla="*/ 46 w 63"/>
                  <a:gd name="T7" fmla="*/ 41 h 109"/>
                  <a:gd name="T8" fmla="*/ 55 w 63"/>
                  <a:gd name="T9" fmla="*/ 50 h 109"/>
                  <a:gd name="T10" fmla="*/ 63 w 63"/>
                  <a:gd name="T11" fmla="*/ 50 h 109"/>
                  <a:gd name="T12" fmla="*/ 63 w 63"/>
                  <a:gd name="T13" fmla="*/ 64 h 109"/>
                  <a:gd name="T14" fmla="*/ 48 w 63"/>
                  <a:gd name="T15" fmla="*/ 73 h 109"/>
                  <a:gd name="T16" fmla="*/ 38 w 63"/>
                  <a:gd name="T17" fmla="*/ 96 h 109"/>
                  <a:gd name="T18" fmla="*/ 0 w 63"/>
                  <a:gd name="T19" fmla="*/ 105 h 10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3" h="109">
                    <a:moveTo>
                      <a:pt x="29" y="0"/>
                    </a:moveTo>
                    <a:lnTo>
                      <a:pt x="46" y="14"/>
                    </a:lnTo>
                    <a:lnTo>
                      <a:pt x="48" y="40"/>
                    </a:lnTo>
                    <a:lnTo>
                      <a:pt x="46" y="43"/>
                    </a:lnTo>
                    <a:lnTo>
                      <a:pt x="55" y="52"/>
                    </a:lnTo>
                    <a:lnTo>
                      <a:pt x="63" y="52"/>
                    </a:lnTo>
                    <a:lnTo>
                      <a:pt x="63" y="66"/>
                    </a:lnTo>
                    <a:lnTo>
                      <a:pt x="48" y="76"/>
                    </a:lnTo>
                    <a:lnTo>
                      <a:pt x="38" y="100"/>
                    </a:lnTo>
                    <a:lnTo>
                      <a:pt x="0" y="10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2" name="Freeform 317"/>
              <p:cNvSpPr>
                <a:spLocks/>
              </p:cNvSpPr>
              <p:nvPr/>
            </p:nvSpPr>
            <p:spPr bwMode="auto">
              <a:xfrm>
                <a:off x="1642" y="2891"/>
                <a:ext cx="361" cy="291"/>
              </a:xfrm>
              <a:custGeom>
                <a:avLst/>
                <a:gdLst>
                  <a:gd name="T0" fmla="*/ 151 w 361"/>
                  <a:gd name="T1" fmla="*/ 0 h 302"/>
                  <a:gd name="T2" fmla="*/ 168 w 361"/>
                  <a:gd name="T3" fmla="*/ 3 h 302"/>
                  <a:gd name="T4" fmla="*/ 187 w 361"/>
                  <a:gd name="T5" fmla="*/ 18 h 302"/>
                  <a:gd name="T6" fmla="*/ 213 w 361"/>
                  <a:gd name="T7" fmla="*/ 23 h 302"/>
                  <a:gd name="T8" fmla="*/ 219 w 361"/>
                  <a:gd name="T9" fmla="*/ 40 h 302"/>
                  <a:gd name="T10" fmla="*/ 249 w 361"/>
                  <a:gd name="T11" fmla="*/ 32 h 302"/>
                  <a:gd name="T12" fmla="*/ 272 w 361"/>
                  <a:gd name="T13" fmla="*/ 39 h 302"/>
                  <a:gd name="T14" fmla="*/ 283 w 361"/>
                  <a:gd name="T15" fmla="*/ 48 h 302"/>
                  <a:gd name="T16" fmla="*/ 285 w 361"/>
                  <a:gd name="T17" fmla="*/ 80 h 302"/>
                  <a:gd name="T18" fmla="*/ 296 w 361"/>
                  <a:gd name="T19" fmla="*/ 96 h 302"/>
                  <a:gd name="T20" fmla="*/ 321 w 361"/>
                  <a:gd name="T21" fmla="*/ 114 h 302"/>
                  <a:gd name="T22" fmla="*/ 327 w 361"/>
                  <a:gd name="T23" fmla="*/ 144 h 302"/>
                  <a:gd name="T24" fmla="*/ 353 w 361"/>
                  <a:gd name="T25" fmla="*/ 155 h 302"/>
                  <a:gd name="T26" fmla="*/ 361 w 361"/>
                  <a:gd name="T27" fmla="*/ 171 h 302"/>
                  <a:gd name="T28" fmla="*/ 357 w 361"/>
                  <a:gd name="T29" fmla="*/ 184 h 302"/>
                  <a:gd name="T30" fmla="*/ 334 w 361"/>
                  <a:gd name="T31" fmla="*/ 180 h 302"/>
                  <a:gd name="T32" fmla="*/ 321 w 361"/>
                  <a:gd name="T33" fmla="*/ 184 h 302"/>
                  <a:gd name="T34" fmla="*/ 321 w 361"/>
                  <a:gd name="T35" fmla="*/ 202 h 302"/>
                  <a:gd name="T36" fmla="*/ 329 w 361"/>
                  <a:gd name="T37" fmla="*/ 209 h 302"/>
                  <a:gd name="T38" fmla="*/ 331 w 361"/>
                  <a:gd name="T39" fmla="*/ 241 h 302"/>
                  <a:gd name="T40" fmla="*/ 315 w 361"/>
                  <a:gd name="T41" fmla="*/ 246 h 302"/>
                  <a:gd name="T42" fmla="*/ 295 w 361"/>
                  <a:gd name="T43" fmla="*/ 255 h 302"/>
                  <a:gd name="T44" fmla="*/ 295 w 361"/>
                  <a:gd name="T45" fmla="*/ 267 h 302"/>
                  <a:gd name="T46" fmla="*/ 306 w 361"/>
                  <a:gd name="T47" fmla="*/ 276 h 302"/>
                  <a:gd name="T48" fmla="*/ 304 w 361"/>
                  <a:gd name="T49" fmla="*/ 285 h 302"/>
                  <a:gd name="T50" fmla="*/ 295 w 361"/>
                  <a:gd name="T51" fmla="*/ 291 h 302"/>
                  <a:gd name="T52" fmla="*/ 274 w 361"/>
                  <a:gd name="T53" fmla="*/ 278 h 302"/>
                  <a:gd name="T54" fmla="*/ 206 w 361"/>
                  <a:gd name="T55" fmla="*/ 276 h 302"/>
                  <a:gd name="T56" fmla="*/ 192 w 361"/>
                  <a:gd name="T57" fmla="*/ 280 h 302"/>
                  <a:gd name="T58" fmla="*/ 162 w 361"/>
                  <a:gd name="T59" fmla="*/ 282 h 302"/>
                  <a:gd name="T60" fmla="*/ 134 w 361"/>
                  <a:gd name="T61" fmla="*/ 276 h 302"/>
                  <a:gd name="T62" fmla="*/ 71 w 361"/>
                  <a:gd name="T63" fmla="*/ 271 h 302"/>
                  <a:gd name="T64" fmla="*/ 54 w 361"/>
                  <a:gd name="T65" fmla="*/ 267 h 302"/>
                  <a:gd name="T66" fmla="*/ 17 w 361"/>
                  <a:gd name="T67" fmla="*/ 271 h 302"/>
                  <a:gd name="T68" fmla="*/ 0 w 361"/>
                  <a:gd name="T69" fmla="*/ 274 h 3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61" h="302">
                    <a:moveTo>
                      <a:pt x="151" y="0"/>
                    </a:moveTo>
                    <a:lnTo>
                      <a:pt x="168" y="3"/>
                    </a:lnTo>
                    <a:lnTo>
                      <a:pt x="187" y="19"/>
                    </a:lnTo>
                    <a:lnTo>
                      <a:pt x="213" y="24"/>
                    </a:lnTo>
                    <a:lnTo>
                      <a:pt x="219" y="41"/>
                    </a:lnTo>
                    <a:lnTo>
                      <a:pt x="249" y="33"/>
                    </a:lnTo>
                    <a:lnTo>
                      <a:pt x="272" y="40"/>
                    </a:lnTo>
                    <a:lnTo>
                      <a:pt x="283" y="50"/>
                    </a:lnTo>
                    <a:lnTo>
                      <a:pt x="285" y="83"/>
                    </a:lnTo>
                    <a:lnTo>
                      <a:pt x="296" y="100"/>
                    </a:lnTo>
                    <a:lnTo>
                      <a:pt x="321" y="118"/>
                    </a:lnTo>
                    <a:lnTo>
                      <a:pt x="327" y="149"/>
                    </a:lnTo>
                    <a:lnTo>
                      <a:pt x="353" y="161"/>
                    </a:lnTo>
                    <a:lnTo>
                      <a:pt x="361" y="177"/>
                    </a:lnTo>
                    <a:lnTo>
                      <a:pt x="357" y="191"/>
                    </a:lnTo>
                    <a:lnTo>
                      <a:pt x="334" y="187"/>
                    </a:lnTo>
                    <a:lnTo>
                      <a:pt x="321" y="191"/>
                    </a:lnTo>
                    <a:lnTo>
                      <a:pt x="321" y="210"/>
                    </a:lnTo>
                    <a:lnTo>
                      <a:pt x="329" y="217"/>
                    </a:lnTo>
                    <a:lnTo>
                      <a:pt x="331" y="250"/>
                    </a:lnTo>
                    <a:lnTo>
                      <a:pt x="315" y="255"/>
                    </a:lnTo>
                    <a:lnTo>
                      <a:pt x="295" y="265"/>
                    </a:lnTo>
                    <a:lnTo>
                      <a:pt x="295" y="277"/>
                    </a:lnTo>
                    <a:lnTo>
                      <a:pt x="306" y="286"/>
                    </a:lnTo>
                    <a:lnTo>
                      <a:pt x="304" y="296"/>
                    </a:lnTo>
                    <a:lnTo>
                      <a:pt x="295" y="302"/>
                    </a:lnTo>
                    <a:lnTo>
                      <a:pt x="274" y="289"/>
                    </a:lnTo>
                    <a:lnTo>
                      <a:pt x="206" y="286"/>
                    </a:lnTo>
                    <a:lnTo>
                      <a:pt x="192" y="291"/>
                    </a:lnTo>
                    <a:lnTo>
                      <a:pt x="162" y="293"/>
                    </a:lnTo>
                    <a:lnTo>
                      <a:pt x="134" y="286"/>
                    </a:lnTo>
                    <a:lnTo>
                      <a:pt x="71" y="281"/>
                    </a:lnTo>
                    <a:lnTo>
                      <a:pt x="54" y="277"/>
                    </a:lnTo>
                    <a:lnTo>
                      <a:pt x="17" y="281"/>
                    </a:lnTo>
                    <a:lnTo>
                      <a:pt x="0" y="2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3" name="Freeform 318"/>
              <p:cNvSpPr>
                <a:spLocks/>
              </p:cNvSpPr>
              <p:nvPr/>
            </p:nvSpPr>
            <p:spPr bwMode="auto">
              <a:xfrm>
                <a:off x="1613" y="3369"/>
                <a:ext cx="186" cy="21"/>
              </a:xfrm>
              <a:custGeom>
                <a:avLst/>
                <a:gdLst>
                  <a:gd name="T0" fmla="*/ 186 w 186"/>
                  <a:gd name="T1" fmla="*/ 0 h 21"/>
                  <a:gd name="T2" fmla="*/ 148 w 186"/>
                  <a:gd name="T3" fmla="*/ 0 h 21"/>
                  <a:gd name="T4" fmla="*/ 119 w 186"/>
                  <a:gd name="T5" fmla="*/ 21 h 21"/>
                  <a:gd name="T6" fmla="*/ 108 w 186"/>
                  <a:gd name="T7" fmla="*/ 17 h 21"/>
                  <a:gd name="T8" fmla="*/ 80 w 186"/>
                  <a:gd name="T9" fmla="*/ 19 h 21"/>
                  <a:gd name="T10" fmla="*/ 38 w 186"/>
                  <a:gd name="T11" fmla="*/ 3 h 21"/>
                  <a:gd name="T12" fmla="*/ 0 w 186"/>
                  <a:gd name="T13" fmla="*/ 7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6" h="21">
                    <a:moveTo>
                      <a:pt x="186" y="0"/>
                    </a:moveTo>
                    <a:lnTo>
                      <a:pt x="148" y="0"/>
                    </a:lnTo>
                    <a:lnTo>
                      <a:pt x="119" y="21"/>
                    </a:lnTo>
                    <a:lnTo>
                      <a:pt x="108" y="17"/>
                    </a:lnTo>
                    <a:lnTo>
                      <a:pt x="80" y="19"/>
                    </a:lnTo>
                    <a:lnTo>
                      <a:pt x="38" y="3"/>
                    </a:lnTo>
                    <a:lnTo>
                      <a:pt x="0" y="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4" name="Freeform 319"/>
              <p:cNvSpPr>
                <a:spLocks/>
              </p:cNvSpPr>
              <p:nvPr/>
            </p:nvSpPr>
            <p:spPr bwMode="auto">
              <a:xfrm>
                <a:off x="1532" y="3481"/>
                <a:ext cx="359" cy="126"/>
              </a:xfrm>
              <a:custGeom>
                <a:avLst/>
                <a:gdLst>
                  <a:gd name="T0" fmla="*/ 359 w 359"/>
                  <a:gd name="T1" fmla="*/ 116 h 130"/>
                  <a:gd name="T2" fmla="*/ 329 w 359"/>
                  <a:gd name="T3" fmla="*/ 110 h 130"/>
                  <a:gd name="T4" fmla="*/ 314 w 359"/>
                  <a:gd name="T5" fmla="*/ 103 h 130"/>
                  <a:gd name="T6" fmla="*/ 295 w 359"/>
                  <a:gd name="T7" fmla="*/ 103 h 130"/>
                  <a:gd name="T8" fmla="*/ 265 w 359"/>
                  <a:gd name="T9" fmla="*/ 112 h 130"/>
                  <a:gd name="T10" fmla="*/ 238 w 359"/>
                  <a:gd name="T11" fmla="*/ 116 h 130"/>
                  <a:gd name="T12" fmla="*/ 215 w 359"/>
                  <a:gd name="T13" fmla="*/ 123 h 130"/>
                  <a:gd name="T14" fmla="*/ 195 w 359"/>
                  <a:gd name="T15" fmla="*/ 123 h 130"/>
                  <a:gd name="T16" fmla="*/ 145 w 359"/>
                  <a:gd name="T17" fmla="*/ 119 h 130"/>
                  <a:gd name="T18" fmla="*/ 127 w 359"/>
                  <a:gd name="T19" fmla="*/ 126 h 130"/>
                  <a:gd name="T20" fmla="*/ 119 w 359"/>
                  <a:gd name="T21" fmla="*/ 119 h 130"/>
                  <a:gd name="T22" fmla="*/ 117 w 359"/>
                  <a:gd name="T23" fmla="*/ 108 h 130"/>
                  <a:gd name="T24" fmla="*/ 85 w 359"/>
                  <a:gd name="T25" fmla="*/ 80 h 130"/>
                  <a:gd name="T26" fmla="*/ 55 w 359"/>
                  <a:gd name="T27" fmla="*/ 80 h 130"/>
                  <a:gd name="T28" fmla="*/ 38 w 359"/>
                  <a:gd name="T29" fmla="*/ 62 h 130"/>
                  <a:gd name="T30" fmla="*/ 30 w 359"/>
                  <a:gd name="T31" fmla="*/ 55 h 130"/>
                  <a:gd name="T32" fmla="*/ 2 w 359"/>
                  <a:gd name="T33" fmla="*/ 27 h 130"/>
                  <a:gd name="T34" fmla="*/ 0 w 359"/>
                  <a:gd name="T35" fmla="*/ 0 h 1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359" h="130">
                    <a:moveTo>
                      <a:pt x="359" y="120"/>
                    </a:moveTo>
                    <a:lnTo>
                      <a:pt x="329" y="114"/>
                    </a:lnTo>
                    <a:lnTo>
                      <a:pt x="314" y="106"/>
                    </a:lnTo>
                    <a:lnTo>
                      <a:pt x="295" y="106"/>
                    </a:lnTo>
                    <a:lnTo>
                      <a:pt x="265" y="116"/>
                    </a:lnTo>
                    <a:lnTo>
                      <a:pt x="238" y="120"/>
                    </a:lnTo>
                    <a:lnTo>
                      <a:pt x="215" y="127"/>
                    </a:lnTo>
                    <a:lnTo>
                      <a:pt x="195" y="127"/>
                    </a:lnTo>
                    <a:lnTo>
                      <a:pt x="145" y="123"/>
                    </a:lnTo>
                    <a:lnTo>
                      <a:pt x="127" y="130"/>
                    </a:lnTo>
                    <a:lnTo>
                      <a:pt x="119" y="123"/>
                    </a:lnTo>
                    <a:lnTo>
                      <a:pt x="117" y="111"/>
                    </a:lnTo>
                    <a:lnTo>
                      <a:pt x="85" y="83"/>
                    </a:lnTo>
                    <a:lnTo>
                      <a:pt x="55" y="83"/>
                    </a:lnTo>
                    <a:lnTo>
                      <a:pt x="38" y="64"/>
                    </a:lnTo>
                    <a:lnTo>
                      <a:pt x="30" y="57"/>
                    </a:lnTo>
                    <a:lnTo>
                      <a:pt x="2" y="28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5" name="Freeform 320"/>
              <p:cNvSpPr>
                <a:spLocks/>
              </p:cNvSpPr>
              <p:nvPr/>
            </p:nvSpPr>
            <p:spPr bwMode="auto">
              <a:xfrm>
                <a:off x="1468" y="3577"/>
                <a:ext cx="168" cy="130"/>
              </a:xfrm>
              <a:custGeom>
                <a:avLst/>
                <a:gdLst>
                  <a:gd name="T0" fmla="*/ 168 w 168"/>
                  <a:gd name="T1" fmla="*/ 0 h 135"/>
                  <a:gd name="T2" fmla="*/ 153 w 168"/>
                  <a:gd name="T3" fmla="*/ 27 h 135"/>
                  <a:gd name="T4" fmla="*/ 151 w 168"/>
                  <a:gd name="T5" fmla="*/ 43 h 135"/>
                  <a:gd name="T6" fmla="*/ 168 w 168"/>
                  <a:gd name="T7" fmla="*/ 60 h 135"/>
                  <a:gd name="T8" fmla="*/ 162 w 168"/>
                  <a:gd name="T9" fmla="*/ 107 h 135"/>
                  <a:gd name="T10" fmla="*/ 96 w 168"/>
                  <a:gd name="T11" fmla="*/ 98 h 135"/>
                  <a:gd name="T12" fmla="*/ 81 w 168"/>
                  <a:gd name="T13" fmla="*/ 114 h 135"/>
                  <a:gd name="T14" fmla="*/ 75 w 168"/>
                  <a:gd name="T15" fmla="*/ 114 h 135"/>
                  <a:gd name="T16" fmla="*/ 51 w 168"/>
                  <a:gd name="T17" fmla="*/ 100 h 135"/>
                  <a:gd name="T18" fmla="*/ 26 w 168"/>
                  <a:gd name="T19" fmla="*/ 100 h 135"/>
                  <a:gd name="T20" fmla="*/ 0 w 168"/>
                  <a:gd name="T21" fmla="*/ 130 h 1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8" h="135">
                    <a:moveTo>
                      <a:pt x="168" y="0"/>
                    </a:moveTo>
                    <a:lnTo>
                      <a:pt x="153" y="28"/>
                    </a:lnTo>
                    <a:lnTo>
                      <a:pt x="151" y="45"/>
                    </a:lnTo>
                    <a:lnTo>
                      <a:pt x="168" y="62"/>
                    </a:lnTo>
                    <a:lnTo>
                      <a:pt x="162" y="111"/>
                    </a:lnTo>
                    <a:lnTo>
                      <a:pt x="96" y="102"/>
                    </a:lnTo>
                    <a:lnTo>
                      <a:pt x="81" y="118"/>
                    </a:lnTo>
                    <a:lnTo>
                      <a:pt x="75" y="118"/>
                    </a:lnTo>
                    <a:lnTo>
                      <a:pt x="51" y="104"/>
                    </a:lnTo>
                    <a:lnTo>
                      <a:pt x="26" y="104"/>
                    </a:lnTo>
                    <a:lnTo>
                      <a:pt x="0" y="13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6" name="Freeform 321"/>
              <p:cNvSpPr>
                <a:spLocks/>
              </p:cNvSpPr>
              <p:nvPr/>
            </p:nvSpPr>
            <p:spPr bwMode="auto">
              <a:xfrm>
                <a:off x="1521" y="3759"/>
                <a:ext cx="58" cy="74"/>
              </a:xfrm>
              <a:custGeom>
                <a:avLst/>
                <a:gdLst>
                  <a:gd name="T0" fmla="*/ 58 w 58"/>
                  <a:gd name="T1" fmla="*/ 0 h 76"/>
                  <a:gd name="T2" fmla="*/ 51 w 58"/>
                  <a:gd name="T3" fmla="*/ 28 h 76"/>
                  <a:gd name="T4" fmla="*/ 45 w 58"/>
                  <a:gd name="T5" fmla="*/ 35 h 76"/>
                  <a:gd name="T6" fmla="*/ 34 w 58"/>
                  <a:gd name="T7" fmla="*/ 37 h 76"/>
                  <a:gd name="T8" fmla="*/ 22 w 58"/>
                  <a:gd name="T9" fmla="*/ 53 h 76"/>
                  <a:gd name="T10" fmla="*/ 18 w 58"/>
                  <a:gd name="T11" fmla="*/ 60 h 76"/>
                  <a:gd name="T12" fmla="*/ 0 w 58"/>
                  <a:gd name="T13" fmla="*/ 74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8" h="76">
                    <a:moveTo>
                      <a:pt x="58" y="0"/>
                    </a:moveTo>
                    <a:lnTo>
                      <a:pt x="51" y="29"/>
                    </a:lnTo>
                    <a:lnTo>
                      <a:pt x="45" y="36"/>
                    </a:lnTo>
                    <a:lnTo>
                      <a:pt x="34" y="38"/>
                    </a:lnTo>
                    <a:lnTo>
                      <a:pt x="22" y="54"/>
                    </a:lnTo>
                    <a:lnTo>
                      <a:pt x="18" y="62"/>
                    </a:lnTo>
                    <a:lnTo>
                      <a:pt x="0" y="7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7" name="Freeform 322"/>
              <p:cNvSpPr>
                <a:spLocks/>
              </p:cNvSpPr>
              <p:nvPr/>
            </p:nvSpPr>
            <p:spPr bwMode="auto">
              <a:xfrm>
                <a:off x="1802" y="3712"/>
                <a:ext cx="19" cy="50"/>
              </a:xfrm>
              <a:custGeom>
                <a:avLst/>
                <a:gdLst>
                  <a:gd name="T0" fmla="*/ 4 w 19"/>
                  <a:gd name="T1" fmla="*/ 0 h 52"/>
                  <a:gd name="T2" fmla="*/ 19 w 19"/>
                  <a:gd name="T3" fmla="*/ 9 h 52"/>
                  <a:gd name="T4" fmla="*/ 19 w 19"/>
                  <a:gd name="T5" fmla="*/ 17 h 52"/>
                  <a:gd name="T6" fmla="*/ 0 w 19"/>
                  <a:gd name="T7" fmla="*/ 50 h 5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52">
                    <a:moveTo>
                      <a:pt x="4" y="0"/>
                    </a:moveTo>
                    <a:lnTo>
                      <a:pt x="19" y="9"/>
                    </a:lnTo>
                    <a:lnTo>
                      <a:pt x="19" y="18"/>
                    </a:lnTo>
                    <a:lnTo>
                      <a:pt x="0" y="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8" name="Freeform 323"/>
              <p:cNvSpPr>
                <a:spLocks/>
              </p:cNvSpPr>
              <p:nvPr/>
            </p:nvSpPr>
            <p:spPr bwMode="auto">
              <a:xfrm>
                <a:off x="1973" y="3110"/>
                <a:ext cx="395" cy="299"/>
              </a:xfrm>
              <a:custGeom>
                <a:avLst/>
                <a:gdLst>
                  <a:gd name="T0" fmla="*/ 0 w 395"/>
                  <a:gd name="T1" fmla="*/ 22 h 310"/>
                  <a:gd name="T2" fmla="*/ 18 w 395"/>
                  <a:gd name="T3" fmla="*/ 25 h 310"/>
                  <a:gd name="T4" fmla="*/ 45 w 395"/>
                  <a:gd name="T5" fmla="*/ 0 h 310"/>
                  <a:gd name="T6" fmla="*/ 88 w 395"/>
                  <a:gd name="T7" fmla="*/ 7 h 310"/>
                  <a:gd name="T8" fmla="*/ 121 w 395"/>
                  <a:gd name="T9" fmla="*/ 35 h 310"/>
                  <a:gd name="T10" fmla="*/ 115 w 395"/>
                  <a:gd name="T11" fmla="*/ 48 h 310"/>
                  <a:gd name="T12" fmla="*/ 139 w 395"/>
                  <a:gd name="T13" fmla="*/ 68 h 310"/>
                  <a:gd name="T14" fmla="*/ 149 w 395"/>
                  <a:gd name="T15" fmla="*/ 82 h 310"/>
                  <a:gd name="T16" fmla="*/ 172 w 395"/>
                  <a:gd name="T17" fmla="*/ 82 h 310"/>
                  <a:gd name="T18" fmla="*/ 183 w 395"/>
                  <a:gd name="T19" fmla="*/ 110 h 310"/>
                  <a:gd name="T20" fmla="*/ 209 w 395"/>
                  <a:gd name="T21" fmla="*/ 117 h 310"/>
                  <a:gd name="T22" fmla="*/ 232 w 395"/>
                  <a:gd name="T23" fmla="*/ 121 h 310"/>
                  <a:gd name="T24" fmla="*/ 251 w 395"/>
                  <a:gd name="T25" fmla="*/ 110 h 310"/>
                  <a:gd name="T26" fmla="*/ 264 w 395"/>
                  <a:gd name="T27" fmla="*/ 114 h 310"/>
                  <a:gd name="T28" fmla="*/ 295 w 395"/>
                  <a:gd name="T29" fmla="*/ 139 h 310"/>
                  <a:gd name="T30" fmla="*/ 330 w 395"/>
                  <a:gd name="T31" fmla="*/ 142 h 310"/>
                  <a:gd name="T32" fmla="*/ 395 w 395"/>
                  <a:gd name="T33" fmla="*/ 173 h 310"/>
                  <a:gd name="T34" fmla="*/ 393 w 395"/>
                  <a:gd name="T35" fmla="*/ 179 h 310"/>
                  <a:gd name="T36" fmla="*/ 382 w 395"/>
                  <a:gd name="T37" fmla="*/ 201 h 310"/>
                  <a:gd name="T38" fmla="*/ 380 w 395"/>
                  <a:gd name="T39" fmla="*/ 239 h 310"/>
                  <a:gd name="T40" fmla="*/ 365 w 395"/>
                  <a:gd name="T41" fmla="*/ 253 h 310"/>
                  <a:gd name="T42" fmla="*/ 340 w 395"/>
                  <a:gd name="T43" fmla="*/ 264 h 310"/>
                  <a:gd name="T44" fmla="*/ 325 w 395"/>
                  <a:gd name="T45" fmla="*/ 280 h 310"/>
                  <a:gd name="T46" fmla="*/ 325 w 395"/>
                  <a:gd name="T47" fmla="*/ 299 h 3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95" h="310">
                    <a:moveTo>
                      <a:pt x="0" y="23"/>
                    </a:moveTo>
                    <a:lnTo>
                      <a:pt x="18" y="26"/>
                    </a:lnTo>
                    <a:lnTo>
                      <a:pt x="45" y="0"/>
                    </a:lnTo>
                    <a:lnTo>
                      <a:pt x="88" y="7"/>
                    </a:lnTo>
                    <a:lnTo>
                      <a:pt x="121" y="36"/>
                    </a:lnTo>
                    <a:lnTo>
                      <a:pt x="115" y="50"/>
                    </a:lnTo>
                    <a:lnTo>
                      <a:pt x="139" y="71"/>
                    </a:lnTo>
                    <a:lnTo>
                      <a:pt x="149" y="85"/>
                    </a:lnTo>
                    <a:lnTo>
                      <a:pt x="172" y="85"/>
                    </a:lnTo>
                    <a:lnTo>
                      <a:pt x="183" y="114"/>
                    </a:lnTo>
                    <a:lnTo>
                      <a:pt x="209" y="121"/>
                    </a:lnTo>
                    <a:lnTo>
                      <a:pt x="232" y="125"/>
                    </a:lnTo>
                    <a:lnTo>
                      <a:pt x="251" y="114"/>
                    </a:lnTo>
                    <a:lnTo>
                      <a:pt x="264" y="118"/>
                    </a:lnTo>
                    <a:lnTo>
                      <a:pt x="295" y="144"/>
                    </a:lnTo>
                    <a:lnTo>
                      <a:pt x="330" y="147"/>
                    </a:lnTo>
                    <a:lnTo>
                      <a:pt x="395" y="179"/>
                    </a:lnTo>
                    <a:lnTo>
                      <a:pt x="393" y="186"/>
                    </a:lnTo>
                    <a:lnTo>
                      <a:pt x="382" y="208"/>
                    </a:lnTo>
                    <a:lnTo>
                      <a:pt x="380" y="248"/>
                    </a:lnTo>
                    <a:lnTo>
                      <a:pt x="365" y="262"/>
                    </a:lnTo>
                    <a:lnTo>
                      <a:pt x="340" y="274"/>
                    </a:lnTo>
                    <a:lnTo>
                      <a:pt x="325" y="290"/>
                    </a:lnTo>
                    <a:lnTo>
                      <a:pt x="325" y="3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79" name="Freeform 324"/>
              <p:cNvSpPr>
                <a:spLocks/>
              </p:cNvSpPr>
              <p:nvPr/>
            </p:nvSpPr>
            <p:spPr bwMode="auto">
              <a:xfrm>
                <a:off x="2400" y="3600"/>
                <a:ext cx="408" cy="105"/>
              </a:xfrm>
              <a:custGeom>
                <a:avLst/>
                <a:gdLst>
                  <a:gd name="T0" fmla="*/ 0 w 408"/>
                  <a:gd name="T1" fmla="*/ 0 h 109"/>
                  <a:gd name="T2" fmla="*/ 36 w 408"/>
                  <a:gd name="T3" fmla="*/ 0 h 109"/>
                  <a:gd name="T4" fmla="*/ 70 w 408"/>
                  <a:gd name="T5" fmla="*/ 13 h 109"/>
                  <a:gd name="T6" fmla="*/ 93 w 408"/>
                  <a:gd name="T7" fmla="*/ 5 h 109"/>
                  <a:gd name="T8" fmla="*/ 113 w 408"/>
                  <a:gd name="T9" fmla="*/ 5 h 109"/>
                  <a:gd name="T10" fmla="*/ 130 w 408"/>
                  <a:gd name="T11" fmla="*/ 15 h 109"/>
                  <a:gd name="T12" fmla="*/ 136 w 408"/>
                  <a:gd name="T13" fmla="*/ 15 h 109"/>
                  <a:gd name="T14" fmla="*/ 166 w 408"/>
                  <a:gd name="T15" fmla="*/ 36 h 109"/>
                  <a:gd name="T16" fmla="*/ 181 w 408"/>
                  <a:gd name="T17" fmla="*/ 37 h 109"/>
                  <a:gd name="T18" fmla="*/ 199 w 408"/>
                  <a:gd name="T19" fmla="*/ 36 h 109"/>
                  <a:gd name="T20" fmla="*/ 227 w 408"/>
                  <a:gd name="T21" fmla="*/ 22 h 109"/>
                  <a:gd name="T22" fmla="*/ 246 w 408"/>
                  <a:gd name="T23" fmla="*/ 23 h 109"/>
                  <a:gd name="T24" fmla="*/ 268 w 408"/>
                  <a:gd name="T25" fmla="*/ 40 h 109"/>
                  <a:gd name="T26" fmla="*/ 278 w 408"/>
                  <a:gd name="T27" fmla="*/ 59 h 109"/>
                  <a:gd name="T28" fmla="*/ 286 w 408"/>
                  <a:gd name="T29" fmla="*/ 66 h 109"/>
                  <a:gd name="T30" fmla="*/ 299 w 408"/>
                  <a:gd name="T31" fmla="*/ 70 h 109"/>
                  <a:gd name="T32" fmla="*/ 320 w 408"/>
                  <a:gd name="T33" fmla="*/ 73 h 109"/>
                  <a:gd name="T34" fmla="*/ 355 w 408"/>
                  <a:gd name="T35" fmla="*/ 105 h 109"/>
                  <a:gd name="T36" fmla="*/ 408 w 408"/>
                  <a:gd name="T37" fmla="*/ 92 h 10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08" h="109">
                    <a:moveTo>
                      <a:pt x="0" y="0"/>
                    </a:moveTo>
                    <a:lnTo>
                      <a:pt x="36" y="0"/>
                    </a:lnTo>
                    <a:lnTo>
                      <a:pt x="70" y="14"/>
                    </a:lnTo>
                    <a:lnTo>
                      <a:pt x="93" y="5"/>
                    </a:lnTo>
                    <a:lnTo>
                      <a:pt x="113" y="5"/>
                    </a:lnTo>
                    <a:lnTo>
                      <a:pt x="130" y="16"/>
                    </a:lnTo>
                    <a:lnTo>
                      <a:pt x="136" y="16"/>
                    </a:lnTo>
                    <a:lnTo>
                      <a:pt x="166" y="37"/>
                    </a:lnTo>
                    <a:lnTo>
                      <a:pt x="181" y="38"/>
                    </a:lnTo>
                    <a:lnTo>
                      <a:pt x="199" y="37"/>
                    </a:lnTo>
                    <a:lnTo>
                      <a:pt x="227" y="23"/>
                    </a:lnTo>
                    <a:lnTo>
                      <a:pt x="246" y="24"/>
                    </a:lnTo>
                    <a:lnTo>
                      <a:pt x="268" y="42"/>
                    </a:lnTo>
                    <a:lnTo>
                      <a:pt x="278" y="61"/>
                    </a:lnTo>
                    <a:lnTo>
                      <a:pt x="286" y="68"/>
                    </a:lnTo>
                    <a:lnTo>
                      <a:pt x="299" y="73"/>
                    </a:lnTo>
                    <a:lnTo>
                      <a:pt x="320" y="76"/>
                    </a:lnTo>
                    <a:lnTo>
                      <a:pt x="355" y="109"/>
                    </a:lnTo>
                    <a:lnTo>
                      <a:pt x="408" y="9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0" name="Freeform 325"/>
              <p:cNvSpPr>
                <a:spLocks/>
              </p:cNvSpPr>
              <p:nvPr/>
            </p:nvSpPr>
            <p:spPr bwMode="auto">
              <a:xfrm>
                <a:off x="2580" y="3671"/>
                <a:ext cx="160" cy="61"/>
              </a:xfrm>
              <a:custGeom>
                <a:avLst/>
                <a:gdLst>
                  <a:gd name="T0" fmla="*/ 123 w 160"/>
                  <a:gd name="T1" fmla="*/ 0 h 64"/>
                  <a:gd name="T2" fmla="*/ 126 w 160"/>
                  <a:gd name="T3" fmla="*/ 18 h 64"/>
                  <a:gd name="T4" fmla="*/ 160 w 160"/>
                  <a:gd name="T5" fmla="*/ 48 h 64"/>
                  <a:gd name="T6" fmla="*/ 160 w 160"/>
                  <a:gd name="T7" fmla="*/ 61 h 64"/>
                  <a:gd name="T8" fmla="*/ 111 w 160"/>
                  <a:gd name="T9" fmla="*/ 61 h 64"/>
                  <a:gd name="T10" fmla="*/ 87 w 160"/>
                  <a:gd name="T11" fmla="*/ 33 h 64"/>
                  <a:gd name="T12" fmla="*/ 64 w 160"/>
                  <a:gd name="T13" fmla="*/ 34 h 64"/>
                  <a:gd name="T14" fmla="*/ 45 w 160"/>
                  <a:gd name="T15" fmla="*/ 43 h 64"/>
                  <a:gd name="T16" fmla="*/ 22 w 160"/>
                  <a:gd name="T17" fmla="*/ 45 h 64"/>
                  <a:gd name="T18" fmla="*/ 0 w 160"/>
                  <a:gd name="T19" fmla="*/ 51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0" h="64">
                    <a:moveTo>
                      <a:pt x="123" y="0"/>
                    </a:moveTo>
                    <a:lnTo>
                      <a:pt x="126" y="19"/>
                    </a:lnTo>
                    <a:lnTo>
                      <a:pt x="160" y="50"/>
                    </a:lnTo>
                    <a:lnTo>
                      <a:pt x="160" y="64"/>
                    </a:lnTo>
                    <a:lnTo>
                      <a:pt x="111" y="64"/>
                    </a:lnTo>
                    <a:lnTo>
                      <a:pt x="87" y="35"/>
                    </a:lnTo>
                    <a:lnTo>
                      <a:pt x="64" y="36"/>
                    </a:lnTo>
                    <a:lnTo>
                      <a:pt x="45" y="45"/>
                    </a:lnTo>
                    <a:lnTo>
                      <a:pt x="22" y="47"/>
                    </a:lnTo>
                    <a:lnTo>
                      <a:pt x="0" y="5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1" name="Freeform 326"/>
              <p:cNvSpPr>
                <a:spLocks/>
              </p:cNvSpPr>
              <p:nvPr/>
            </p:nvSpPr>
            <p:spPr bwMode="auto">
              <a:xfrm>
                <a:off x="2273" y="3701"/>
                <a:ext cx="399" cy="294"/>
              </a:xfrm>
              <a:custGeom>
                <a:avLst/>
                <a:gdLst>
                  <a:gd name="T0" fmla="*/ 218 w 399"/>
                  <a:gd name="T1" fmla="*/ 4 h 305"/>
                  <a:gd name="T2" fmla="*/ 248 w 399"/>
                  <a:gd name="T3" fmla="*/ 11 h 305"/>
                  <a:gd name="T4" fmla="*/ 271 w 399"/>
                  <a:gd name="T5" fmla="*/ 0 h 305"/>
                  <a:gd name="T6" fmla="*/ 308 w 399"/>
                  <a:gd name="T7" fmla="*/ 17 h 305"/>
                  <a:gd name="T8" fmla="*/ 312 w 399"/>
                  <a:gd name="T9" fmla="*/ 30 h 305"/>
                  <a:gd name="T10" fmla="*/ 333 w 399"/>
                  <a:gd name="T11" fmla="*/ 45 h 305"/>
                  <a:gd name="T12" fmla="*/ 333 w 399"/>
                  <a:gd name="T13" fmla="*/ 64 h 305"/>
                  <a:gd name="T14" fmla="*/ 354 w 399"/>
                  <a:gd name="T15" fmla="*/ 79 h 305"/>
                  <a:gd name="T16" fmla="*/ 365 w 399"/>
                  <a:gd name="T17" fmla="*/ 93 h 305"/>
                  <a:gd name="T18" fmla="*/ 369 w 399"/>
                  <a:gd name="T19" fmla="*/ 114 h 305"/>
                  <a:gd name="T20" fmla="*/ 348 w 399"/>
                  <a:gd name="T21" fmla="*/ 136 h 305"/>
                  <a:gd name="T22" fmla="*/ 360 w 399"/>
                  <a:gd name="T23" fmla="*/ 150 h 305"/>
                  <a:gd name="T24" fmla="*/ 363 w 399"/>
                  <a:gd name="T25" fmla="*/ 171 h 305"/>
                  <a:gd name="T26" fmla="*/ 358 w 399"/>
                  <a:gd name="T27" fmla="*/ 191 h 305"/>
                  <a:gd name="T28" fmla="*/ 382 w 399"/>
                  <a:gd name="T29" fmla="*/ 209 h 305"/>
                  <a:gd name="T30" fmla="*/ 399 w 399"/>
                  <a:gd name="T31" fmla="*/ 227 h 305"/>
                  <a:gd name="T32" fmla="*/ 382 w 399"/>
                  <a:gd name="T33" fmla="*/ 239 h 305"/>
                  <a:gd name="T34" fmla="*/ 356 w 399"/>
                  <a:gd name="T35" fmla="*/ 227 h 305"/>
                  <a:gd name="T36" fmla="*/ 337 w 399"/>
                  <a:gd name="T37" fmla="*/ 229 h 305"/>
                  <a:gd name="T38" fmla="*/ 308 w 399"/>
                  <a:gd name="T39" fmla="*/ 226 h 305"/>
                  <a:gd name="T40" fmla="*/ 274 w 399"/>
                  <a:gd name="T41" fmla="*/ 227 h 305"/>
                  <a:gd name="T42" fmla="*/ 259 w 399"/>
                  <a:gd name="T43" fmla="*/ 232 h 305"/>
                  <a:gd name="T44" fmla="*/ 244 w 399"/>
                  <a:gd name="T45" fmla="*/ 239 h 305"/>
                  <a:gd name="T46" fmla="*/ 210 w 399"/>
                  <a:gd name="T47" fmla="*/ 241 h 305"/>
                  <a:gd name="T48" fmla="*/ 186 w 399"/>
                  <a:gd name="T49" fmla="*/ 246 h 305"/>
                  <a:gd name="T50" fmla="*/ 157 w 399"/>
                  <a:gd name="T51" fmla="*/ 259 h 305"/>
                  <a:gd name="T52" fmla="*/ 138 w 399"/>
                  <a:gd name="T53" fmla="*/ 259 h 305"/>
                  <a:gd name="T54" fmla="*/ 121 w 399"/>
                  <a:gd name="T55" fmla="*/ 256 h 305"/>
                  <a:gd name="T56" fmla="*/ 87 w 399"/>
                  <a:gd name="T57" fmla="*/ 256 h 305"/>
                  <a:gd name="T58" fmla="*/ 70 w 399"/>
                  <a:gd name="T59" fmla="*/ 269 h 305"/>
                  <a:gd name="T60" fmla="*/ 55 w 399"/>
                  <a:gd name="T61" fmla="*/ 268 h 305"/>
                  <a:gd name="T62" fmla="*/ 40 w 399"/>
                  <a:gd name="T63" fmla="*/ 268 h 305"/>
                  <a:gd name="T64" fmla="*/ 25 w 399"/>
                  <a:gd name="T65" fmla="*/ 280 h 305"/>
                  <a:gd name="T66" fmla="*/ 19 w 399"/>
                  <a:gd name="T67" fmla="*/ 291 h 305"/>
                  <a:gd name="T68" fmla="*/ 10 w 399"/>
                  <a:gd name="T69" fmla="*/ 294 h 305"/>
                  <a:gd name="T70" fmla="*/ 0 w 399"/>
                  <a:gd name="T71" fmla="*/ 294 h 3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9" h="305">
                    <a:moveTo>
                      <a:pt x="218" y="4"/>
                    </a:moveTo>
                    <a:lnTo>
                      <a:pt x="248" y="11"/>
                    </a:lnTo>
                    <a:lnTo>
                      <a:pt x="271" y="0"/>
                    </a:lnTo>
                    <a:lnTo>
                      <a:pt x="308" y="18"/>
                    </a:lnTo>
                    <a:lnTo>
                      <a:pt x="312" y="31"/>
                    </a:lnTo>
                    <a:lnTo>
                      <a:pt x="333" y="47"/>
                    </a:lnTo>
                    <a:lnTo>
                      <a:pt x="333" y="66"/>
                    </a:lnTo>
                    <a:lnTo>
                      <a:pt x="354" y="82"/>
                    </a:lnTo>
                    <a:lnTo>
                      <a:pt x="365" y="96"/>
                    </a:lnTo>
                    <a:lnTo>
                      <a:pt x="369" y="118"/>
                    </a:lnTo>
                    <a:lnTo>
                      <a:pt x="348" y="141"/>
                    </a:lnTo>
                    <a:lnTo>
                      <a:pt x="360" y="156"/>
                    </a:lnTo>
                    <a:lnTo>
                      <a:pt x="363" y="177"/>
                    </a:lnTo>
                    <a:lnTo>
                      <a:pt x="358" y="198"/>
                    </a:lnTo>
                    <a:lnTo>
                      <a:pt x="382" y="217"/>
                    </a:lnTo>
                    <a:lnTo>
                      <a:pt x="399" y="236"/>
                    </a:lnTo>
                    <a:lnTo>
                      <a:pt x="382" y="248"/>
                    </a:lnTo>
                    <a:lnTo>
                      <a:pt x="356" y="236"/>
                    </a:lnTo>
                    <a:lnTo>
                      <a:pt x="337" y="238"/>
                    </a:lnTo>
                    <a:lnTo>
                      <a:pt x="308" y="234"/>
                    </a:lnTo>
                    <a:lnTo>
                      <a:pt x="274" y="236"/>
                    </a:lnTo>
                    <a:lnTo>
                      <a:pt x="259" y="241"/>
                    </a:lnTo>
                    <a:lnTo>
                      <a:pt x="244" y="248"/>
                    </a:lnTo>
                    <a:lnTo>
                      <a:pt x="210" y="250"/>
                    </a:lnTo>
                    <a:lnTo>
                      <a:pt x="186" y="255"/>
                    </a:lnTo>
                    <a:lnTo>
                      <a:pt x="157" y="269"/>
                    </a:lnTo>
                    <a:lnTo>
                      <a:pt x="138" y="269"/>
                    </a:lnTo>
                    <a:lnTo>
                      <a:pt x="121" y="266"/>
                    </a:lnTo>
                    <a:lnTo>
                      <a:pt x="87" y="266"/>
                    </a:lnTo>
                    <a:lnTo>
                      <a:pt x="70" y="279"/>
                    </a:lnTo>
                    <a:lnTo>
                      <a:pt x="55" y="278"/>
                    </a:lnTo>
                    <a:lnTo>
                      <a:pt x="40" y="278"/>
                    </a:lnTo>
                    <a:lnTo>
                      <a:pt x="25" y="290"/>
                    </a:lnTo>
                    <a:lnTo>
                      <a:pt x="19" y="302"/>
                    </a:lnTo>
                    <a:lnTo>
                      <a:pt x="10" y="305"/>
                    </a:lnTo>
                    <a:lnTo>
                      <a:pt x="0" y="30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2" name="Freeform 327"/>
              <p:cNvSpPr>
                <a:spLocks/>
              </p:cNvSpPr>
              <p:nvPr/>
            </p:nvSpPr>
            <p:spPr bwMode="auto">
              <a:xfrm>
                <a:off x="3119" y="3443"/>
                <a:ext cx="119" cy="244"/>
              </a:xfrm>
              <a:custGeom>
                <a:avLst/>
                <a:gdLst>
                  <a:gd name="T0" fmla="*/ 119 w 119"/>
                  <a:gd name="T1" fmla="*/ 0 h 253"/>
                  <a:gd name="T2" fmla="*/ 92 w 119"/>
                  <a:gd name="T3" fmla="*/ 4 h 253"/>
                  <a:gd name="T4" fmla="*/ 66 w 119"/>
                  <a:gd name="T5" fmla="*/ 20 h 253"/>
                  <a:gd name="T6" fmla="*/ 45 w 119"/>
                  <a:gd name="T7" fmla="*/ 20 h 253"/>
                  <a:gd name="T8" fmla="*/ 0 w 119"/>
                  <a:gd name="T9" fmla="*/ 37 h 253"/>
                  <a:gd name="T10" fmla="*/ 0 w 119"/>
                  <a:gd name="T11" fmla="*/ 102 h 253"/>
                  <a:gd name="T12" fmla="*/ 1 w 119"/>
                  <a:gd name="T13" fmla="*/ 141 h 253"/>
                  <a:gd name="T14" fmla="*/ 15 w 119"/>
                  <a:gd name="T15" fmla="*/ 203 h 253"/>
                  <a:gd name="T16" fmla="*/ 37 w 119"/>
                  <a:gd name="T17" fmla="*/ 244 h 2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19" h="253">
                    <a:moveTo>
                      <a:pt x="119" y="0"/>
                    </a:moveTo>
                    <a:lnTo>
                      <a:pt x="92" y="4"/>
                    </a:lnTo>
                    <a:lnTo>
                      <a:pt x="66" y="21"/>
                    </a:lnTo>
                    <a:lnTo>
                      <a:pt x="45" y="21"/>
                    </a:lnTo>
                    <a:lnTo>
                      <a:pt x="0" y="38"/>
                    </a:lnTo>
                    <a:lnTo>
                      <a:pt x="0" y="106"/>
                    </a:lnTo>
                    <a:lnTo>
                      <a:pt x="1" y="146"/>
                    </a:lnTo>
                    <a:lnTo>
                      <a:pt x="15" y="210"/>
                    </a:lnTo>
                    <a:lnTo>
                      <a:pt x="37" y="2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3" name="Freeform 328"/>
              <p:cNvSpPr>
                <a:spLocks/>
              </p:cNvSpPr>
              <p:nvPr/>
            </p:nvSpPr>
            <p:spPr bwMode="auto">
              <a:xfrm>
                <a:off x="2986" y="3627"/>
                <a:ext cx="685" cy="368"/>
              </a:xfrm>
              <a:custGeom>
                <a:avLst/>
                <a:gdLst>
                  <a:gd name="T0" fmla="*/ 0 w 685"/>
                  <a:gd name="T1" fmla="*/ 45 h 381"/>
                  <a:gd name="T2" fmla="*/ 21 w 685"/>
                  <a:gd name="T3" fmla="*/ 21 h 381"/>
                  <a:gd name="T4" fmla="*/ 46 w 685"/>
                  <a:gd name="T5" fmla="*/ 14 h 381"/>
                  <a:gd name="T6" fmla="*/ 76 w 685"/>
                  <a:gd name="T7" fmla="*/ 18 h 381"/>
                  <a:gd name="T8" fmla="*/ 100 w 685"/>
                  <a:gd name="T9" fmla="*/ 30 h 381"/>
                  <a:gd name="T10" fmla="*/ 133 w 685"/>
                  <a:gd name="T11" fmla="*/ 62 h 381"/>
                  <a:gd name="T12" fmla="*/ 172 w 685"/>
                  <a:gd name="T13" fmla="*/ 64 h 381"/>
                  <a:gd name="T14" fmla="*/ 189 w 685"/>
                  <a:gd name="T15" fmla="*/ 64 h 381"/>
                  <a:gd name="T16" fmla="*/ 201 w 685"/>
                  <a:gd name="T17" fmla="*/ 69 h 381"/>
                  <a:gd name="T18" fmla="*/ 214 w 685"/>
                  <a:gd name="T19" fmla="*/ 67 h 381"/>
                  <a:gd name="T20" fmla="*/ 206 w 685"/>
                  <a:gd name="T21" fmla="*/ 20 h 381"/>
                  <a:gd name="T22" fmla="*/ 267 w 685"/>
                  <a:gd name="T23" fmla="*/ 0 h 381"/>
                  <a:gd name="T24" fmla="*/ 293 w 685"/>
                  <a:gd name="T25" fmla="*/ 0 h 381"/>
                  <a:gd name="T26" fmla="*/ 335 w 685"/>
                  <a:gd name="T27" fmla="*/ 20 h 381"/>
                  <a:gd name="T28" fmla="*/ 384 w 685"/>
                  <a:gd name="T29" fmla="*/ 59 h 381"/>
                  <a:gd name="T30" fmla="*/ 433 w 685"/>
                  <a:gd name="T31" fmla="*/ 66 h 381"/>
                  <a:gd name="T32" fmla="*/ 445 w 685"/>
                  <a:gd name="T33" fmla="*/ 73 h 381"/>
                  <a:gd name="T34" fmla="*/ 469 w 685"/>
                  <a:gd name="T35" fmla="*/ 128 h 381"/>
                  <a:gd name="T36" fmla="*/ 486 w 685"/>
                  <a:gd name="T37" fmla="*/ 134 h 381"/>
                  <a:gd name="T38" fmla="*/ 499 w 685"/>
                  <a:gd name="T39" fmla="*/ 139 h 381"/>
                  <a:gd name="T40" fmla="*/ 513 w 685"/>
                  <a:gd name="T41" fmla="*/ 162 h 381"/>
                  <a:gd name="T42" fmla="*/ 549 w 685"/>
                  <a:gd name="T43" fmla="*/ 171 h 381"/>
                  <a:gd name="T44" fmla="*/ 585 w 685"/>
                  <a:gd name="T45" fmla="*/ 189 h 381"/>
                  <a:gd name="T46" fmla="*/ 617 w 685"/>
                  <a:gd name="T47" fmla="*/ 204 h 381"/>
                  <a:gd name="T48" fmla="*/ 636 w 685"/>
                  <a:gd name="T49" fmla="*/ 206 h 381"/>
                  <a:gd name="T50" fmla="*/ 660 w 685"/>
                  <a:gd name="T51" fmla="*/ 228 h 381"/>
                  <a:gd name="T52" fmla="*/ 685 w 685"/>
                  <a:gd name="T53" fmla="*/ 254 h 381"/>
                  <a:gd name="T54" fmla="*/ 628 w 685"/>
                  <a:gd name="T55" fmla="*/ 256 h 381"/>
                  <a:gd name="T56" fmla="*/ 617 w 685"/>
                  <a:gd name="T57" fmla="*/ 271 h 381"/>
                  <a:gd name="T58" fmla="*/ 590 w 685"/>
                  <a:gd name="T59" fmla="*/ 271 h 381"/>
                  <a:gd name="T60" fmla="*/ 581 w 685"/>
                  <a:gd name="T61" fmla="*/ 278 h 381"/>
                  <a:gd name="T62" fmla="*/ 581 w 685"/>
                  <a:gd name="T63" fmla="*/ 313 h 381"/>
                  <a:gd name="T64" fmla="*/ 556 w 685"/>
                  <a:gd name="T65" fmla="*/ 335 h 381"/>
                  <a:gd name="T66" fmla="*/ 526 w 685"/>
                  <a:gd name="T67" fmla="*/ 368 h 381"/>
                  <a:gd name="T68" fmla="*/ 511 w 685"/>
                  <a:gd name="T69" fmla="*/ 368 h 381"/>
                  <a:gd name="T70" fmla="*/ 496 w 685"/>
                  <a:gd name="T71" fmla="*/ 365 h 381"/>
                  <a:gd name="T72" fmla="*/ 486 w 685"/>
                  <a:gd name="T73" fmla="*/ 360 h 381"/>
                  <a:gd name="T74" fmla="*/ 477 w 685"/>
                  <a:gd name="T75" fmla="*/ 361 h 381"/>
                  <a:gd name="T76" fmla="*/ 448 w 685"/>
                  <a:gd name="T77" fmla="*/ 361 h 381"/>
                  <a:gd name="T78" fmla="*/ 433 w 685"/>
                  <a:gd name="T79" fmla="*/ 347 h 381"/>
                  <a:gd name="T80" fmla="*/ 433 w 685"/>
                  <a:gd name="T81" fmla="*/ 320 h 381"/>
                  <a:gd name="T82" fmla="*/ 420 w 685"/>
                  <a:gd name="T83" fmla="*/ 306 h 381"/>
                  <a:gd name="T84" fmla="*/ 405 w 685"/>
                  <a:gd name="T85" fmla="*/ 303 h 381"/>
                  <a:gd name="T86" fmla="*/ 384 w 685"/>
                  <a:gd name="T87" fmla="*/ 299 h 381"/>
                  <a:gd name="T88" fmla="*/ 375 w 685"/>
                  <a:gd name="T89" fmla="*/ 288 h 381"/>
                  <a:gd name="T90" fmla="*/ 363 w 685"/>
                  <a:gd name="T91" fmla="*/ 281 h 381"/>
                  <a:gd name="T92" fmla="*/ 350 w 685"/>
                  <a:gd name="T93" fmla="*/ 278 h 381"/>
                  <a:gd name="T94" fmla="*/ 335 w 685"/>
                  <a:gd name="T95" fmla="*/ 261 h 381"/>
                  <a:gd name="T96" fmla="*/ 305 w 685"/>
                  <a:gd name="T97" fmla="*/ 261 h 381"/>
                  <a:gd name="T98" fmla="*/ 295 w 685"/>
                  <a:gd name="T99" fmla="*/ 254 h 381"/>
                  <a:gd name="T100" fmla="*/ 273 w 685"/>
                  <a:gd name="T101" fmla="*/ 248 h 381"/>
                  <a:gd name="T102" fmla="*/ 254 w 685"/>
                  <a:gd name="T103" fmla="*/ 246 h 381"/>
                  <a:gd name="T104" fmla="*/ 237 w 685"/>
                  <a:gd name="T105" fmla="*/ 240 h 381"/>
                  <a:gd name="T106" fmla="*/ 220 w 685"/>
                  <a:gd name="T107" fmla="*/ 233 h 381"/>
                  <a:gd name="T108" fmla="*/ 193 w 685"/>
                  <a:gd name="T109" fmla="*/ 240 h 381"/>
                  <a:gd name="T110" fmla="*/ 167 w 685"/>
                  <a:gd name="T111" fmla="*/ 248 h 381"/>
                  <a:gd name="T112" fmla="*/ 153 w 685"/>
                  <a:gd name="T113" fmla="*/ 251 h 381"/>
                  <a:gd name="T114" fmla="*/ 136 w 685"/>
                  <a:gd name="T115" fmla="*/ 265 h 381"/>
                  <a:gd name="T116" fmla="*/ 125 w 685"/>
                  <a:gd name="T117" fmla="*/ 283 h 381"/>
                  <a:gd name="T118" fmla="*/ 108 w 685"/>
                  <a:gd name="T119" fmla="*/ 283 h 38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85" h="381">
                    <a:moveTo>
                      <a:pt x="0" y="47"/>
                    </a:moveTo>
                    <a:lnTo>
                      <a:pt x="21" y="22"/>
                    </a:lnTo>
                    <a:lnTo>
                      <a:pt x="46" y="14"/>
                    </a:lnTo>
                    <a:lnTo>
                      <a:pt x="76" y="19"/>
                    </a:lnTo>
                    <a:lnTo>
                      <a:pt x="100" y="31"/>
                    </a:lnTo>
                    <a:lnTo>
                      <a:pt x="133" y="64"/>
                    </a:lnTo>
                    <a:lnTo>
                      <a:pt x="172" y="66"/>
                    </a:lnTo>
                    <a:lnTo>
                      <a:pt x="189" y="66"/>
                    </a:lnTo>
                    <a:lnTo>
                      <a:pt x="201" y="71"/>
                    </a:lnTo>
                    <a:lnTo>
                      <a:pt x="214" y="69"/>
                    </a:lnTo>
                    <a:lnTo>
                      <a:pt x="206" y="21"/>
                    </a:lnTo>
                    <a:lnTo>
                      <a:pt x="267" y="0"/>
                    </a:lnTo>
                    <a:lnTo>
                      <a:pt x="293" y="0"/>
                    </a:lnTo>
                    <a:lnTo>
                      <a:pt x="335" y="21"/>
                    </a:lnTo>
                    <a:lnTo>
                      <a:pt x="384" y="61"/>
                    </a:lnTo>
                    <a:lnTo>
                      <a:pt x="433" y="68"/>
                    </a:lnTo>
                    <a:lnTo>
                      <a:pt x="445" y="76"/>
                    </a:lnTo>
                    <a:lnTo>
                      <a:pt x="469" y="133"/>
                    </a:lnTo>
                    <a:lnTo>
                      <a:pt x="486" y="139"/>
                    </a:lnTo>
                    <a:lnTo>
                      <a:pt x="499" y="144"/>
                    </a:lnTo>
                    <a:lnTo>
                      <a:pt x="513" y="168"/>
                    </a:lnTo>
                    <a:lnTo>
                      <a:pt x="549" y="177"/>
                    </a:lnTo>
                    <a:lnTo>
                      <a:pt x="585" y="196"/>
                    </a:lnTo>
                    <a:lnTo>
                      <a:pt x="617" y="211"/>
                    </a:lnTo>
                    <a:lnTo>
                      <a:pt x="636" y="213"/>
                    </a:lnTo>
                    <a:lnTo>
                      <a:pt x="660" y="236"/>
                    </a:lnTo>
                    <a:lnTo>
                      <a:pt x="685" y="263"/>
                    </a:lnTo>
                    <a:lnTo>
                      <a:pt x="628" y="265"/>
                    </a:lnTo>
                    <a:lnTo>
                      <a:pt x="617" y="281"/>
                    </a:lnTo>
                    <a:lnTo>
                      <a:pt x="590" y="281"/>
                    </a:lnTo>
                    <a:lnTo>
                      <a:pt x="581" y="288"/>
                    </a:lnTo>
                    <a:lnTo>
                      <a:pt x="581" y="324"/>
                    </a:lnTo>
                    <a:lnTo>
                      <a:pt x="556" y="347"/>
                    </a:lnTo>
                    <a:lnTo>
                      <a:pt x="526" y="381"/>
                    </a:lnTo>
                    <a:lnTo>
                      <a:pt x="511" y="381"/>
                    </a:lnTo>
                    <a:lnTo>
                      <a:pt x="496" y="378"/>
                    </a:lnTo>
                    <a:lnTo>
                      <a:pt x="486" y="373"/>
                    </a:lnTo>
                    <a:lnTo>
                      <a:pt x="477" y="374"/>
                    </a:lnTo>
                    <a:lnTo>
                      <a:pt x="448" y="374"/>
                    </a:lnTo>
                    <a:lnTo>
                      <a:pt x="433" y="359"/>
                    </a:lnTo>
                    <a:lnTo>
                      <a:pt x="433" y="331"/>
                    </a:lnTo>
                    <a:lnTo>
                      <a:pt x="420" y="317"/>
                    </a:lnTo>
                    <a:lnTo>
                      <a:pt x="405" y="314"/>
                    </a:lnTo>
                    <a:lnTo>
                      <a:pt x="384" y="310"/>
                    </a:lnTo>
                    <a:lnTo>
                      <a:pt x="375" y="298"/>
                    </a:lnTo>
                    <a:lnTo>
                      <a:pt x="363" y="291"/>
                    </a:lnTo>
                    <a:lnTo>
                      <a:pt x="350" y="288"/>
                    </a:lnTo>
                    <a:lnTo>
                      <a:pt x="335" y="270"/>
                    </a:lnTo>
                    <a:lnTo>
                      <a:pt x="305" y="270"/>
                    </a:lnTo>
                    <a:lnTo>
                      <a:pt x="295" y="263"/>
                    </a:lnTo>
                    <a:lnTo>
                      <a:pt x="273" y="257"/>
                    </a:lnTo>
                    <a:lnTo>
                      <a:pt x="254" y="255"/>
                    </a:lnTo>
                    <a:lnTo>
                      <a:pt x="237" y="248"/>
                    </a:lnTo>
                    <a:lnTo>
                      <a:pt x="220" y="241"/>
                    </a:lnTo>
                    <a:lnTo>
                      <a:pt x="193" y="248"/>
                    </a:lnTo>
                    <a:lnTo>
                      <a:pt x="167" y="257"/>
                    </a:lnTo>
                    <a:lnTo>
                      <a:pt x="153" y="260"/>
                    </a:lnTo>
                    <a:lnTo>
                      <a:pt x="136" y="274"/>
                    </a:lnTo>
                    <a:lnTo>
                      <a:pt x="125" y="293"/>
                    </a:lnTo>
                    <a:lnTo>
                      <a:pt x="108" y="29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4" name="Freeform 329"/>
              <p:cNvSpPr>
                <a:spLocks/>
              </p:cNvSpPr>
              <p:nvPr/>
            </p:nvSpPr>
            <p:spPr bwMode="auto">
              <a:xfrm>
                <a:off x="3673" y="3696"/>
                <a:ext cx="162" cy="187"/>
              </a:xfrm>
              <a:custGeom>
                <a:avLst/>
                <a:gdLst>
                  <a:gd name="T0" fmla="*/ 162 w 162"/>
                  <a:gd name="T1" fmla="*/ 45 h 194"/>
                  <a:gd name="T2" fmla="*/ 160 w 162"/>
                  <a:gd name="T3" fmla="*/ 32 h 194"/>
                  <a:gd name="T4" fmla="*/ 143 w 162"/>
                  <a:gd name="T5" fmla="*/ 23 h 194"/>
                  <a:gd name="T6" fmla="*/ 140 w 162"/>
                  <a:gd name="T7" fmla="*/ 0 h 194"/>
                  <a:gd name="T8" fmla="*/ 126 w 162"/>
                  <a:gd name="T9" fmla="*/ 0 h 194"/>
                  <a:gd name="T10" fmla="*/ 106 w 162"/>
                  <a:gd name="T11" fmla="*/ 9 h 194"/>
                  <a:gd name="T12" fmla="*/ 83 w 162"/>
                  <a:gd name="T13" fmla="*/ 27 h 194"/>
                  <a:gd name="T14" fmla="*/ 83 w 162"/>
                  <a:gd name="T15" fmla="*/ 34 h 194"/>
                  <a:gd name="T16" fmla="*/ 92 w 162"/>
                  <a:gd name="T17" fmla="*/ 35 h 194"/>
                  <a:gd name="T18" fmla="*/ 75 w 162"/>
                  <a:gd name="T19" fmla="*/ 55 h 194"/>
                  <a:gd name="T20" fmla="*/ 51 w 162"/>
                  <a:gd name="T21" fmla="*/ 52 h 194"/>
                  <a:gd name="T22" fmla="*/ 32 w 162"/>
                  <a:gd name="T23" fmla="*/ 53 h 194"/>
                  <a:gd name="T24" fmla="*/ 11 w 162"/>
                  <a:gd name="T25" fmla="*/ 77 h 194"/>
                  <a:gd name="T26" fmla="*/ 17 w 162"/>
                  <a:gd name="T27" fmla="*/ 97 h 194"/>
                  <a:gd name="T28" fmla="*/ 38 w 162"/>
                  <a:gd name="T29" fmla="*/ 102 h 194"/>
                  <a:gd name="T30" fmla="*/ 51 w 162"/>
                  <a:gd name="T31" fmla="*/ 112 h 194"/>
                  <a:gd name="T32" fmla="*/ 47 w 162"/>
                  <a:gd name="T33" fmla="*/ 129 h 194"/>
                  <a:gd name="T34" fmla="*/ 43 w 162"/>
                  <a:gd name="T35" fmla="*/ 132 h 194"/>
                  <a:gd name="T36" fmla="*/ 43 w 162"/>
                  <a:gd name="T37" fmla="*/ 137 h 194"/>
                  <a:gd name="T38" fmla="*/ 55 w 162"/>
                  <a:gd name="T39" fmla="*/ 146 h 194"/>
                  <a:gd name="T40" fmla="*/ 36 w 162"/>
                  <a:gd name="T41" fmla="*/ 187 h 194"/>
                  <a:gd name="T42" fmla="*/ 0 w 162"/>
                  <a:gd name="T43" fmla="*/ 185 h 19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62" h="194">
                    <a:moveTo>
                      <a:pt x="162" y="47"/>
                    </a:moveTo>
                    <a:lnTo>
                      <a:pt x="160" y="33"/>
                    </a:lnTo>
                    <a:lnTo>
                      <a:pt x="143" y="24"/>
                    </a:lnTo>
                    <a:lnTo>
                      <a:pt x="140" y="0"/>
                    </a:lnTo>
                    <a:lnTo>
                      <a:pt x="126" y="0"/>
                    </a:lnTo>
                    <a:lnTo>
                      <a:pt x="106" y="9"/>
                    </a:lnTo>
                    <a:lnTo>
                      <a:pt x="83" y="28"/>
                    </a:lnTo>
                    <a:lnTo>
                      <a:pt x="83" y="35"/>
                    </a:lnTo>
                    <a:lnTo>
                      <a:pt x="92" y="36"/>
                    </a:lnTo>
                    <a:lnTo>
                      <a:pt x="75" y="57"/>
                    </a:lnTo>
                    <a:lnTo>
                      <a:pt x="51" y="54"/>
                    </a:lnTo>
                    <a:lnTo>
                      <a:pt x="32" y="55"/>
                    </a:lnTo>
                    <a:lnTo>
                      <a:pt x="11" y="80"/>
                    </a:lnTo>
                    <a:lnTo>
                      <a:pt x="17" y="101"/>
                    </a:lnTo>
                    <a:lnTo>
                      <a:pt x="38" y="106"/>
                    </a:lnTo>
                    <a:lnTo>
                      <a:pt x="51" y="116"/>
                    </a:lnTo>
                    <a:lnTo>
                      <a:pt x="47" y="134"/>
                    </a:lnTo>
                    <a:lnTo>
                      <a:pt x="43" y="137"/>
                    </a:lnTo>
                    <a:lnTo>
                      <a:pt x="43" y="142"/>
                    </a:lnTo>
                    <a:lnTo>
                      <a:pt x="55" y="151"/>
                    </a:lnTo>
                    <a:lnTo>
                      <a:pt x="36" y="194"/>
                    </a:lnTo>
                    <a:lnTo>
                      <a:pt x="0" y="1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5" name="Freeform 330"/>
              <p:cNvSpPr>
                <a:spLocks/>
              </p:cNvSpPr>
              <p:nvPr/>
            </p:nvSpPr>
            <p:spPr bwMode="auto">
              <a:xfrm>
                <a:off x="270" y="2991"/>
                <a:ext cx="72" cy="67"/>
              </a:xfrm>
              <a:custGeom>
                <a:avLst/>
                <a:gdLst>
                  <a:gd name="T0" fmla="*/ 38 w 72"/>
                  <a:gd name="T1" fmla="*/ 0 h 69"/>
                  <a:gd name="T2" fmla="*/ 16 w 72"/>
                  <a:gd name="T3" fmla="*/ 9 h 69"/>
                  <a:gd name="T4" fmla="*/ 2 w 72"/>
                  <a:gd name="T5" fmla="*/ 32 h 69"/>
                  <a:gd name="T6" fmla="*/ 0 w 72"/>
                  <a:gd name="T7" fmla="*/ 44 h 69"/>
                  <a:gd name="T8" fmla="*/ 8 w 72"/>
                  <a:gd name="T9" fmla="*/ 55 h 69"/>
                  <a:gd name="T10" fmla="*/ 21 w 72"/>
                  <a:gd name="T11" fmla="*/ 59 h 69"/>
                  <a:gd name="T12" fmla="*/ 34 w 72"/>
                  <a:gd name="T13" fmla="*/ 44 h 69"/>
                  <a:gd name="T14" fmla="*/ 50 w 72"/>
                  <a:gd name="T15" fmla="*/ 46 h 69"/>
                  <a:gd name="T16" fmla="*/ 61 w 72"/>
                  <a:gd name="T17" fmla="*/ 67 h 69"/>
                  <a:gd name="T18" fmla="*/ 72 w 72"/>
                  <a:gd name="T19" fmla="*/ 67 h 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2" h="69">
                    <a:moveTo>
                      <a:pt x="38" y="0"/>
                    </a:moveTo>
                    <a:lnTo>
                      <a:pt x="16" y="9"/>
                    </a:lnTo>
                    <a:lnTo>
                      <a:pt x="2" y="33"/>
                    </a:lnTo>
                    <a:lnTo>
                      <a:pt x="0" y="45"/>
                    </a:lnTo>
                    <a:lnTo>
                      <a:pt x="8" y="57"/>
                    </a:lnTo>
                    <a:lnTo>
                      <a:pt x="21" y="61"/>
                    </a:lnTo>
                    <a:lnTo>
                      <a:pt x="34" y="45"/>
                    </a:lnTo>
                    <a:lnTo>
                      <a:pt x="50" y="47"/>
                    </a:lnTo>
                    <a:lnTo>
                      <a:pt x="61" y="69"/>
                    </a:lnTo>
                    <a:lnTo>
                      <a:pt x="72" y="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6" name="Freeform 331"/>
              <p:cNvSpPr>
                <a:spLocks/>
              </p:cNvSpPr>
              <p:nvPr/>
            </p:nvSpPr>
            <p:spPr bwMode="auto">
              <a:xfrm>
                <a:off x="923" y="3445"/>
                <a:ext cx="161" cy="66"/>
              </a:xfrm>
              <a:custGeom>
                <a:avLst/>
                <a:gdLst>
                  <a:gd name="T0" fmla="*/ 147 w 161"/>
                  <a:gd name="T1" fmla="*/ 0 h 69"/>
                  <a:gd name="T2" fmla="*/ 151 w 161"/>
                  <a:gd name="T3" fmla="*/ 20 h 69"/>
                  <a:gd name="T4" fmla="*/ 161 w 161"/>
                  <a:gd name="T5" fmla="*/ 28 h 69"/>
                  <a:gd name="T6" fmla="*/ 147 w 161"/>
                  <a:gd name="T7" fmla="*/ 33 h 69"/>
                  <a:gd name="T8" fmla="*/ 140 w 161"/>
                  <a:gd name="T9" fmla="*/ 43 h 69"/>
                  <a:gd name="T10" fmla="*/ 138 w 161"/>
                  <a:gd name="T11" fmla="*/ 46 h 69"/>
                  <a:gd name="T12" fmla="*/ 123 w 161"/>
                  <a:gd name="T13" fmla="*/ 38 h 69"/>
                  <a:gd name="T14" fmla="*/ 113 w 161"/>
                  <a:gd name="T15" fmla="*/ 43 h 69"/>
                  <a:gd name="T16" fmla="*/ 98 w 161"/>
                  <a:gd name="T17" fmla="*/ 41 h 69"/>
                  <a:gd name="T18" fmla="*/ 93 w 161"/>
                  <a:gd name="T19" fmla="*/ 56 h 69"/>
                  <a:gd name="T20" fmla="*/ 85 w 161"/>
                  <a:gd name="T21" fmla="*/ 58 h 69"/>
                  <a:gd name="T22" fmla="*/ 68 w 161"/>
                  <a:gd name="T23" fmla="*/ 45 h 69"/>
                  <a:gd name="T24" fmla="*/ 49 w 161"/>
                  <a:gd name="T25" fmla="*/ 48 h 69"/>
                  <a:gd name="T26" fmla="*/ 36 w 161"/>
                  <a:gd name="T27" fmla="*/ 59 h 69"/>
                  <a:gd name="T28" fmla="*/ 21 w 161"/>
                  <a:gd name="T29" fmla="*/ 66 h 69"/>
                  <a:gd name="T30" fmla="*/ 11 w 161"/>
                  <a:gd name="T31" fmla="*/ 59 h 69"/>
                  <a:gd name="T32" fmla="*/ 0 w 161"/>
                  <a:gd name="T33" fmla="*/ 59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1" h="69">
                    <a:moveTo>
                      <a:pt x="147" y="0"/>
                    </a:moveTo>
                    <a:lnTo>
                      <a:pt x="151" y="21"/>
                    </a:lnTo>
                    <a:lnTo>
                      <a:pt x="161" y="29"/>
                    </a:lnTo>
                    <a:lnTo>
                      <a:pt x="147" y="35"/>
                    </a:lnTo>
                    <a:lnTo>
                      <a:pt x="140" y="45"/>
                    </a:lnTo>
                    <a:lnTo>
                      <a:pt x="138" y="48"/>
                    </a:lnTo>
                    <a:lnTo>
                      <a:pt x="123" y="40"/>
                    </a:lnTo>
                    <a:lnTo>
                      <a:pt x="113" y="45"/>
                    </a:lnTo>
                    <a:lnTo>
                      <a:pt x="98" y="43"/>
                    </a:lnTo>
                    <a:lnTo>
                      <a:pt x="93" y="59"/>
                    </a:lnTo>
                    <a:lnTo>
                      <a:pt x="85" y="61"/>
                    </a:lnTo>
                    <a:lnTo>
                      <a:pt x="68" y="47"/>
                    </a:lnTo>
                    <a:lnTo>
                      <a:pt x="49" y="50"/>
                    </a:lnTo>
                    <a:lnTo>
                      <a:pt x="36" y="62"/>
                    </a:lnTo>
                    <a:lnTo>
                      <a:pt x="21" y="69"/>
                    </a:lnTo>
                    <a:lnTo>
                      <a:pt x="11" y="62"/>
                    </a:lnTo>
                    <a:lnTo>
                      <a:pt x="0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7" name="Freeform 332"/>
              <p:cNvSpPr>
                <a:spLocks/>
              </p:cNvSpPr>
              <p:nvPr/>
            </p:nvSpPr>
            <p:spPr bwMode="auto">
              <a:xfrm>
                <a:off x="1668" y="1922"/>
                <a:ext cx="187" cy="697"/>
              </a:xfrm>
              <a:custGeom>
                <a:avLst/>
                <a:gdLst>
                  <a:gd name="T0" fmla="*/ 53 w 187"/>
                  <a:gd name="T1" fmla="*/ 0 h 722"/>
                  <a:gd name="T2" fmla="*/ 13 w 187"/>
                  <a:gd name="T3" fmla="*/ 42 h 722"/>
                  <a:gd name="T4" fmla="*/ 0 w 187"/>
                  <a:gd name="T5" fmla="*/ 95 h 722"/>
                  <a:gd name="T6" fmla="*/ 9 w 187"/>
                  <a:gd name="T7" fmla="*/ 125 h 722"/>
                  <a:gd name="T8" fmla="*/ 53 w 187"/>
                  <a:gd name="T9" fmla="*/ 143 h 722"/>
                  <a:gd name="T10" fmla="*/ 66 w 187"/>
                  <a:gd name="T11" fmla="*/ 180 h 722"/>
                  <a:gd name="T12" fmla="*/ 44 w 187"/>
                  <a:gd name="T13" fmla="*/ 220 h 722"/>
                  <a:gd name="T14" fmla="*/ 102 w 187"/>
                  <a:gd name="T15" fmla="*/ 303 h 722"/>
                  <a:gd name="T16" fmla="*/ 95 w 187"/>
                  <a:gd name="T17" fmla="*/ 342 h 722"/>
                  <a:gd name="T18" fmla="*/ 108 w 187"/>
                  <a:gd name="T19" fmla="*/ 360 h 722"/>
                  <a:gd name="T20" fmla="*/ 108 w 187"/>
                  <a:gd name="T21" fmla="*/ 372 h 722"/>
                  <a:gd name="T22" fmla="*/ 115 w 187"/>
                  <a:gd name="T23" fmla="*/ 384 h 722"/>
                  <a:gd name="T24" fmla="*/ 115 w 187"/>
                  <a:gd name="T25" fmla="*/ 410 h 722"/>
                  <a:gd name="T26" fmla="*/ 136 w 187"/>
                  <a:gd name="T27" fmla="*/ 432 h 722"/>
                  <a:gd name="T28" fmla="*/ 127 w 187"/>
                  <a:gd name="T29" fmla="*/ 460 h 722"/>
                  <a:gd name="T30" fmla="*/ 187 w 187"/>
                  <a:gd name="T31" fmla="*/ 533 h 722"/>
                  <a:gd name="T32" fmla="*/ 102 w 187"/>
                  <a:gd name="T33" fmla="*/ 697 h 7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7" h="722">
                    <a:moveTo>
                      <a:pt x="53" y="0"/>
                    </a:moveTo>
                    <a:lnTo>
                      <a:pt x="13" y="44"/>
                    </a:lnTo>
                    <a:lnTo>
                      <a:pt x="0" y="98"/>
                    </a:lnTo>
                    <a:lnTo>
                      <a:pt x="9" y="130"/>
                    </a:lnTo>
                    <a:lnTo>
                      <a:pt x="53" y="148"/>
                    </a:lnTo>
                    <a:lnTo>
                      <a:pt x="66" y="186"/>
                    </a:lnTo>
                    <a:lnTo>
                      <a:pt x="44" y="228"/>
                    </a:lnTo>
                    <a:lnTo>
                      <a:pt x="102" y="314"/>
                    </a:lnTo>
                    <a:lnTo>
                      <a:pt x="95" y="354"/>
                    </a:lnTo>
                    <a:lnTo>
                      <a:pt x="108" y="373"/>
                    </a:lnTo>
                    <a:lnTo>
                      <a:pt x="108" y="385"/>
                    </a:lnTo>
                    <a:lnTo>
                      <a:pt x="115" y="398"/>
                    </a:lnTo>
                    <a:lnTo>
                      <a:pt x="115" y="425"/>
                    </a:lnTo>
                    <a:lnTo>
                      <a:pt x="136" y="448"/>
                    </a:lnTo>
                    <a:lnTo>
                      <a:pt x="127" y="476"/>
                    </a:lnTo>
                    <a:lnTo>
                      <a:pt x="187" y="552"/>
                    </a:lnTo>
                    <a:lnTo>
                      <a:pt x="102" y="7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8" name="Freeform 333"/>
              <p:cNvSpPr>
                <a:spLocks/>
              </p:cNvSpPr>
              <p:nvPr/>
            </p:nvSpPr>
            <p:spPr bwMode="auto">
              <a:xfrm>
                <a:off x="1367" y="1899"/>
                <a:ext cx="314" cy="355"/>
              </a:xfrm>
              <a:custGeom>
                <a:avLst/>
                <a:gdLst>
                  <a:gd name="T0" fmla="*/ 314 w 314"/>
                  <a:gd name="T1" fmla="*/ 66 h 368"/>
                  <a:gd name="T2" fmla="*/ 310 w 314"/>
                  <a:gd name="T3" fmla="*/ 23 h 368"/>
                  <a:gd name="T4" fmla="*/ 259 w 314"/>
                  <a:gd name="T5" fmla="*/ 5 h 368"/>
                  <a:gd name="T6" fmla="*/ 229 w 314"/>
                  <a:gd name="T7" fmla="*/ 0 h 368"/>
                  <a:gd name="T8" fmla="*/ 214 w 314"/>
                  <a:gd name="T9" fmla="*/ 7 h 368"/>
                  <a:gd name="T10" fmla="*/ 201 w 314"/>
                  <a:gd name="T11" fmla="*/ 5 h 368"/>
                  <a:gd name="T12" fmla="*/ 186 w 314"/>
                  <a:gd name="T13" fmla="*/ 27 h 368"/>
                  <a:gd name="T14" fmla="*/ 186 w 314"/>
                  <a:gd name="T15" fmla="*/ 66 h 368"/>
                  <a:gd name="T16" fmla="*/ 197 w 314"/>
                  <a:gd name="T17" fmla="*/ 73 h 368"/>
                  <a:gd name="T18" fmla="*/ 159 w 314"/>
                  <a:gd name="T19" fmla="*/ 100 h 368"/>
                  <a:gd name="T20" fmla="*/ 142 w 314"/>
                  <a:gd name="T21" fmla="*/ 111 h 368"/>
                  <a:gd name="T22" fmla="*/ 112 w 314"/>
                  <a:gd name="T23" fmla="*/ 105 h 368"/>
                  <a:gd name="T24" fmla="*/ 97 w 314"/>
                  <a:gd name="T25" fmla="*/ 118 h 368"/>
                  <a:gd name="T26" fmla="*/ 80 w 314"/>
                  <a:gd name="T27" fmla="*/ 118 h 368"/>
                  <a:gd name="T28" fmla="*/ 55 w 314"/>
                  <a:gd name="T29" fmla="*/ 100 h 368"/>
                  <a:gd name="T30" fmla="*/ 31 w 314"/>
                  <a:gd name="T31" fmla="*/ 73 h 368"/>
                  <a:gd name="T32" fmla="*/ 12 w 314"/>
                  <a:gd name="T33" fmla="*/ 72 h 368"/>
                  <a:gd name="T34" fmla="*/ 0 w 314"/>
                  <a:gd name="T35" fmla="*/ 91 h 368"/>
                  <a:gd name="T36" fmla="*/ 27 w 314"/>
                  <a:gd name="T37" fmla="*/ 118 h 368"/>
                  <a:gd name="T38" fmla="*/ 55 w 314"/>
                  <a:gd name="T39" fmla="*/ 136 h 368"/>
                  <a:gd name="T40" fmla="*/ 68 w 314"/>
                  <a:gd name="T41" fmla="*/ 144 h 368"/>
                  <a:gd name="T42" fmla="*/ 118 w 314"/>
                  <a:gd name="T43" fmla="*/ 171 h 368"/>
                  <a:gd name="T44" fmla="*/ 118 w 314"/>
                  <a:gd name="T45" fmla="*/ 198 h 368"/>
                  <a:gd name="T46" fmla="*/ 129 w 314"/>
                  <a:gd name="T47" fmla="*/ 216 h 368"/>
                  <a:gd name="T48" fmla="*/ 129 w 314"/>
                  <a:gd name="T49" fmla="*/ 262 h 368"/>
                  <a:gd name="T50" fmla="*/ 137 w 314"/>
                  <a:gd name="T51" fmla="*/ 269 h 368"/>
                  <a:gd name="T52" fmla="*/ 142 w 314"/>
                  <a:gd name="T53" fmla="*/ 314 h 368"/>
                  <a:gd name="T54" fmla="*/ 174 w 314"/>
                  <a:gd name="T55" fmla="*/ 355 h 36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4" h="368">
                    <a:moveTo>
                      <a:pt x="314" y="68"/>
                    </a:moveTo>
                    <a:lnTo>
                      <a:pt x="310" y="24"/>
                    </a:lnTo>
                    <a:lnTo>
                      <a:pt x="259" y="5"/>
                    </a:lnTo>
                    <a:lnTo>
                      <a:pt x="229" y="0"/>
                    </a:lnTo>
                    <a:lnTo>
                      <a:pt x="214" y="7"/>
                    </a:lnTo>
                    <a:lnTo>
                      <a:pt x="201" y="5"/>
                    </a:lnTo>
                    <a:lnTo>
                      <a:pt x="186" y="28"/>
                    </a:lnTo>
                    <a:lnTo>
                      <a:pt x="186" y="68"/>
                    </a:lnTo>
                    <a:lnTo>
                      <a:pt x="197" y="76"/>
                    </a:lnTo>
                    <a:lnTo>
                      <a:pt x="159" y="104"/>
                    </a:lnTo>
                    <a:lnTo>
                      <a:pt x="142" y="115"/>
                    </a:lnTo>
                    <a:lnTo>
                      <a:pt x="112" y="109"/>
                    </a:lnTo>
                    <a:lnTo>
                      <a:pt x="97" y="122"/>
                    </a:lnTo>
                    <a:lnTo>
                      <a:pt x="80" y="122"/>
                    </a:lnTo>
                    <a:lnTo>
                      <a:pt x="55" y="104"/>
                    </a:lnTo>
                    <a:lnTo>
                      <a:pt x="31" y="76"/>
                    </a:lnTo>
                    <a:lnTo>
                      <a:pt x="12" y="75"/>
                    </a:lnTo>
                    <a:lnTo>
                      <a:pt x="0" y="94"/>
                    </a:lnTo>
                    <a:lnTo>
                      <a:pt x="27" y="122"/>
                    </a:lnTo>
                    <a:lnTo>
                      <a:pt x="55" y="141"/>
                    </a:lnTo>
                    <a:lnTo>
                      <a:pt x="68" y="149"/>
                    </a:lnTo>
                    <a:lnTo>
                      <a:pt x="118" y="177"/>
                    </a:lnTo>
                    <a:lnTo>
                      <a:pt x="118" y="205"/>
                    </a:lnTo>
                    <a:lnTo>
                      <a:pt x="129" y="224"/>
                    </a:lnTo>
                    <a:lnTo>
                      <a:pt x="129" y="272"/>
                    </a:lnTo>
                    <a:lnTo>
                      <a:pt x="137" y="279"/>
                    </a:lnTo>
                    <a:lnTo>
                      <a:pt x="142" y="326"/>
                    </a:lnTo>
                    <a:lnTo>
                      <a:pt x="174" y="36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89" name="Freeform 334"/>
              <p:cNvSpPr>
                <a:spLocks/>
              </p:cNvSpPr>
              <p:nvPr/>
            </p:nvSpPr>
            <p:spPr bwMode="auto">
              <a:xfrm>
                <a:off x="1061" y="1993"/>
                <a:ext cx="304" cy="752"/>
              </a:xfrm>
              <a:custGeom>
                <a:avLst/>
                <a:gdLst>
                  <a:gd name="T0" fmla="*/ 304 w 304"/>
                  <a:gd name="T1" fmla="*/ 0 h 779"/>
                  <a:gd name="T2" fmla="*/ 280 w 304"/>
                  <a:gd name="T3" fmla="*/ 15 h 779"/>
                  <a:gd name="T4" fmla="*/ 270 w 304"/>
                  <a:gd name="T5" fmla="*/ 50 h 779"/>
                  <a:gd name="T6" fmla="*/ 267 w 304"/>
                  <a:gd name="T7" fmla="*/ 55 h 779"/>
                  <a:gd name="T8" fmla="*/ 238 w 304"/>
                  <a:gd name="T9" fmla="*/ 43 h 779"/>
                  <a:gd name="T10" fmla="*/ 214 w 304"/>
                  <a:gd name="T11" fmla="*/ 57 h 779"/>
                  <a:gd name="T12" fmla="*/ 225 w 304"/>
                  <a:gd name="T13" fmla="*/ 79 h 779"/>
                  <a:gd name="T14" fmla="*/ 214 w 304"/>
                  <a:gd name="T15" fmla="*/ 93 h 779"/>
                  <a:gd name="T16" fmla="*/ 182 w 304"/>
                  <a:gd name="T17" fmla="*/ 97 h 779"/>
                  <a:gd name="T18" fmla="*/ 151 w 304"/>
                  <a:gd name="T19" fmla="*/ 141 h 779"/>
                  <a:gd name="T20" fmla="*/ 155 w 304"/>
                  <a:gd name="T21" fmla="*/ 175 h 779"/>
                  <a:gd name="T22" fmla="*/ 95 w 304"/>
                  <a:gd name="T23" fmla="*/ 248 h 779"/>
                  <a:gd name="T24" fmla="*/ 98 w 304"/>
                  <a:gd name="T25" fmla="*/ 276 h 779"/>
                  <a:gd name="T26" fmla="*/ 64 w 304"/>
                  <a:gd name="T27" fmla="*/ 351 h 779"/>
                  <a:gd name="T28" fmla="*/ 78 w 304"/>
                  <a:gd name="T29" fmla="*/ 370 h 779"/>
                  <a:gd name="T30" fmla="*/ 70 w 304"/>
                  <a:gd name="T31" fmla="*/ 378 h 779"/>
                  <a:gd name="T32" fmla="*/ 36 w 304"/>
                  <a:gd name="T33" fmla="*/ 396 h 779"/>
                  <a:gd name="T34" fmla="*/ 32 w 304"/>
                  <a:gd name="T35" fmla="*/ 547 h 779"/>
                  <a:gd name="T36" fmla="*/ 51 w 304"/>
                  <a:gd name="T37" fmla="*/ 570 h 779"/>
                  <a:gd name="T38" fmla="*/ 51 w 304"/>
                  <a:gd name="T39" fmla="*/ 606 h 779"/>
                  <a:gd name="T40" fmla="*/ 32 w 304"/>
                  <a:gd name="T41" fmla="*/ 620 h 779"/>
                  <a:gd name="T42" fmla="*/ 36 w 304"/>
                  <a:gd name="T43" fmla="*/ 633 h 779"/>
                  <a:gd name="T44" fmla="*/ 49 w 304"/>
                  <a:gd name="T45" fmla="*/ 638 h 779"/>
                  <a:gd name="T46" fmla="*/ 0 w 304"/>
                  <a:gd name="T47" fmla="*/ 752 h 77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304" h="779">
                    <a:moveTo>
                      <a:pt x="304" y="0"/>
                    </a:moveTo>
                    <a:lnTo>
                      <a:pt x="280" y="16"/>
                    </a:lnTo>
                    <a:lnTo>
                      <a:pt x="270" y="52"/>
                    </a:lnTo>
                    <a:lnTo>
                      <a:pt x="267" y="57"/>
                    </a:lnTo>
                    <a:lnTo>
                      <a:pt x="238" y="45"/>
                    </a:lnTo>
                    <a:lnTo>
                      <a:pt x="214" y="59"/>
                    </a:lnTo>
                    <a:lnTo>
                      <a:pt x="225" y="82"/>
                    </a:lnTo>
                    <a:lnTo>
                      <a:pt x="214" y="96"/>
                    </a:lnTo>
                    <a:lnTo>
                      <a:pt x="182" y="101"/>
                    </a:lnTo>
                    <a:lnTo>
                      <a:pt x="151" y="146"/>
                    </a:lnTo>
                    <a:lnTo>
                      <a:pt x="155" y="181"/>
                    </a:lnTo>
                    <a:lnTo>
                      <a:pt x="95" y="257"/>
                    </a:lnTo>
                    <a:lnTo>
                      <a:pt x="98" y="286"/>
                    </a:lnTo>
                    <a:lnTo>
                      <a:pt x="64" y="364"/>
                    </a:lnTo>
                    <a:lnTo>
                      <a:pt x="78" y="383"/>
                    </a:lnTo>
                    <a:lnTo>
                      <a:pt x="70" y="392"/>
                    </a:lnTo>
                    <a:lnTo>
                      <a:pt x="36" y="410"/>
                    </a:lnTo>
                    <a:lnTo>
                      <a:pt x="32" y="567"/>
                    </a:lnTo>
                    <a:lnTo>
                      <a:pt x="51" y="590"/>
                    </a:lnTo>
                    <a:lnTo>
                      <a:pt x="51" y="628"/>
                    </a:lnTo>
                    <a:lnTo>
                      <a:pt x="32" y="642"/>
                    </a:lnTo>
                    <a:lnTo>
                      <a:pt x="36" y="656"/>
                    </a:lnTo>
                    <a:lnTo>
                      <a:pt x="49" y="661"/>
                    </a:lnTo>
                    <a:lnTo>
                      <a:pt x="0" y="77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0" name="Line 335"/>
              <p:cNvSpPr>
                <a:spLocks noChangeShapeType="1"/>
              </p:cNvSpPr>
              <p:nvPr/>
            </p:nvSpPr>
            <p:spPr bwMode="auto">
              <a:xfrm flipH="1" flipV="1">
                <a:off x="968" y="2998"/>
                <a:ext cx="49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1" name="Freeform 336"/>
              <p:cNvSpPr>
                <a:spLocks/>
              </p:cNvSpPr>
              <p:nvPr/>
            </p:nvSpPr>
            <p:spPr bwMode="auto">
              <a:xfrm>
                <a:off x="1074" y="3333"/>
                <a:ext cx="293" cy="146"/>
              </a:xfrm>
              <a:custGeom>
                <a:avLst/>
                <a:gdLst>
                  <a:gd name="T0" fmla="*/ 259 w 293"/>
                  <a:gd name="T1" fmla="*/ 0 h 151"/>
                  <a:gd name="T2" fmla="*/ 265 w 293"/>
                  <a:gd name="T3" fmla="*/ 19 h 151"/>
                  <a:gd name="T4" fmla="*/ 280 w 293"/>
                  <a:gd name="T5" fmla="*/ 19 h 151"/>
                  <a:gd name="T6" fmla="*/ 293 w 293"/>
                  <a:gd name="T7" fmla="*/ 60 h 151"/>
                  <a:gd name="T8" fmla="*/ 276 w 293"/>
                  <a:gd name="T9" fmla="*/ 72 h 151"/>
                  <a:gd name="T10" fmla="*/ 273 w 293"/>
                  <a:gd name="T11" fmla="*/ 82 h 151"/>
                  <a:gd name="T12" fmla="*/ 280 w 293"/>
                  <a:gd name="T13" fmla="*/ 90 h 151"/>
                  <a:gd name="T14" fmla="*/ 261 w 293"/>
                  <a:gd name="T15" fmla="*/ 110 h 151"/>
                  <a:gd name="T16" fmla="*/ 257 w 293"/>
                  <a:gd name="T17" fmla="*/ 122 h 151"/>
                  <a:gd name="T18" fmla="*/ 229 w 293"/>
                  <a:gd name="T19" fmla="*/ 135 h 151"/>
                  <a:gd name="T20" fmla="*/ 214 w 293"/>
                  <a:gd name="T21" fmla="*/ 135 h 151"/>
                  <a:gd name="T22" fmla="*/ 206 w 293"/>
                  <a:gd name="T23" fmla="*/ 144 h 151"/>
                  <a:gd name="T24" fmla="*/ 161 w 293"/>
                  <a:gd name="T25" fmla="*/ 146 h 151"/>
                  <a:gd name="T26" fmla="*/ 146 w 293"/>
                  <a:gd name="T27" fmla="*/ 132 h 151"/>
                  <a:gd name="T28" fmla="*/ 104 w 293"/>
                  <a:gd name="T29" fmla="*/ 132 h 151"/>
                  <a:gd name="T30" fmla="*/ 89 w 293"/>
                  <a:gd name="T31" fmla="*/ 126 h 151"/>
                  <a:gd name="T32" fmla="*/ 89 w 293"/>
                  <a:gd name="T33" fmla="*/ 105 h 151"/>
                  <a:gd name="T34" fmla="*/ 76 w 293"/>
                  <a:gd name="T35" fmla="*/ 105 h 151"/>
                  <a:gd name="T36" fmla="*/ 46 w 293"/>
                  <a:gd name="T37" fmla="*/ 112 h 151"/>
                  <a:gd name="T38" fmla="*/ 34 w 293"/>
                  <a:gd name="T39" fmla="*/ 126 h 151"/>
                  <a:gd name="T40" fmla="*/ 23 w 293"/>
                  <a:gd name="T41" fmla="*/ 126 h 151"/>
                  <a:gd name="T42" fmla="*/ 19 w 293"/>
                  <a:gd name="T43" fmla="*/ 121 h 151"/>
                  <a:gd name="T44" fmla="*/ 0 w 293"/>
                  <a:gd name="T45" fmla="*/ 126 h 15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93" h="151">
                    <a:moveTo>
                      <a:pt x="259" y="0"/>
                    </a:moveTo>
                    <a:lnTo>
                      <a:pt x="265" y="20"/>
                    </a:lnTo>
                    <a:lnTo>
                      <a:pt x="280" y="20"/>
                    </a:lnTo>
                    <a:lnTo>
                      <a:pt x="293" y="62"/>
                    </a:lnTo>
                    <a:lnTo>
                      <a:pt x="276" y="74"/>
                    </a:lnTo>
                    <a:lnTo>
                      <a:pt x="273" y="85"/>
                    </a:lnTo>
                    <a:lnTo>
                      <a:pt x="280" y="93"/>
                    </a:lnTo>
                    <a:lnTo>
                      <a:pt x="261" y="114"/>
                    </a:lnTo>
                    <a:lnTo>
                      <a:pt x="257" y="126"/>
                    </a:lnTo>
                    <a:lnTo>
                      <a:pt x="229" y="140"/>
                    </a:lnTo>
                    <a:lnTo>
                      <a:pt x="214" y="140"/>
                    </a:lnTo>
                    <a:lnTo>
                      <a:pt x="206" y="149"/>
                    </a:lnTo>
                    <a:lnTo>
                      <a:pt x="161" y="151"/>
                    </a:lnTo>
                    <a:lnTo>
                      <a:pt x="146" y="137"/>
                    </a:lnTo>
                    <a:lnTo>
                      <a:pt x="104" y="137"/>
                    </a:lnTo>
                    <a:lnTo>
                      <a:pt x="89" y="130"/>
                    </a:lnTo>
                    <a:lnTo>
                      <a:pt x="89" y="109"/>
                    </a:lnTo>
                    <a:lnTo>
                      <a:pt x="76" y="109"/>
                    </a:lnTo>
                    <a:lnTo>
                      <a:pt x="46" y="116"/>
                    </a:lnTo>
                    <a:lnTo>
                      <a:pt x="34" y="130"/>
                    </a:lnTo>
                    <a:lnTo>
                      <a:pt x="23" y="130"/>
                    </a:lnTo>
                    <a:lnTo>
                      <a:pt x="19" y="125"/>
                    </a:lnTo>
                    <a:lnTo>
                      <a:pt x="0" y="13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2" name="Freeform 337"/>
              <p:cNvSpPr>
                <a:spLocks/>
              </p:cNvSpPr>
              <p:nvPr/>
            </p:nvSpPr>
            <p:spPr bwMode="auto">
              <a:xfrm>
                <a:off x="1333" y="3363"/>
                <a:ext cx="278" cy="144"/>
              </a:xfrm>
              <a:custGeom>
                <a:avLst/>
                <a:gdLst>
                  <a:gd name="T0" fmla="*/ 248 w 278"/>
                  <a:gd name="T1" fmla="*/ 0 h 149"/>
                  <a:gd name="T2" fmla="*/ 259 w 278"/>
                  <a:gd name="T3" fmla="*/ 2 h 149"/>
                  <a:gd name="T4" fmla="*/ 278 w 278"/>
                  <a:gd name="T5" fmla="*/ 14 h 149"/>
                  <a:gd name="T6" fmla="*/ 231 w 278"/>
                  <a:gd name="T7" fmla="*/ 65 h 149"/>
                  <a:gd name="T8" fmla="*/ 216 w 278"/>
                  <a:gd name="T9" fmla="*/ 99 h 149"/>
                  <a:gd name="T10" fmla="*/ 197 w 278"/>
                  <a:gd name="T11" fmla="*/ 117 h 149"/>
                  <a:gd name="T12" fmla="*/ 178 w 278"/>
                  <a:gd name="T13" fmla="*/ 117 h 149"/>
                  <a:gd name="T14" fmla="*/ 157 w 278"/>
                  <a:gd name="T15" fmla="*/ 110 h 149"/>
                  <a:gd name="T16" fmla="*/ 121 w 278"/>
                  <a:gd name="T17" fmla="*/ 137 h 149"/>
                  <a:gd name="T18" fmla="*/ 97 w 278"/>
                  <a:gd name="T19" fmla="*/ 137 h 149"/>
                  <a:gd name="T20" fmla="*/ 80 w 278"/>
                  <a:gd name="T21" fmla="*/ 144 h 149"/>
                  <a:gd name="T22" fmla="*/ 59 w 278"/>
                  <a:gd name="T23" fmla="*/ 142 h 149"/>
                  <a:gd name="T24" fmla="*/ 31 w 278"/>
                  <a:gd name="T25" fmla="*/ 130 h 149"/>
                  <a:gd name="T26" fmla="*/ 0 w 278"/>
                  <a:gd name="T27" fmla="*/ 91 h 14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78" h="149">
                    <a:moveTo>
                      <a:pt x="248" y="0"/>
                    </a:moveTo>
                    <a:lnTo>
                      <a:pt x="259" y="2"/>
                    </a:lnTo>
                    <a:lnTo>
                      <a:pt x="278" y="15"/>
                    </a:lnTo>
                    <a:lnTo>
                      <a:pt x="231" y="67"/>
                    </a:lnTo>
                    <a:lnTo>
                      <a:pt x="216" y="102"/>
                    </a:lnTo>
                    <a:lnTo>
                      <a:pt x="197" y="121"/>
                    </a:lnTo>
                    <a:lnTo>
                      <a:pt x="178" y="121"/>
                    </a:lnTo>
                    <a:lnTo>
                      <a:pt x="157" y="114"/>
                    </a:lnTo>
                    <a:lnTo>
                      <a:pt x="121" y="142"/>
                    </a:lnTo>
                    <a:lnTo>
                      <a:pt x="97" y="142"/>
                    </a:lnTo>
                    <a:lnTo>
                      <a:pt x="80" y="149"/>
                    </a:lnTo>
                    <a:lnTo>
                      <a:pt x="59" y="147"/>
                    </a:lnTo>
                    <a:lnTo>
                      <a:pt x="31" y="135"/>
                    </a:lnTo>
                    <a:lnTo>
                      <a:pt x="0" y="9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3" name="Freeform 338"/>
              <p:cNvSpPr>
                <a:spLocks/>
              </p:cNvSpPr>
              <p:nvPr/>
            </p:nvSpPr>
            <p:spPr bwMode="auto">
              <a:xfrm>
                <a:off x="2215" y="4120"/>
                <a:ext cx="64" cy="195"/>
              </a:xfrm>
              <a:custGeom>
                <a:avLst/>
                <a:gdLst>
                  <a:gd name="T0" fmla="*/ 54 w 64"/>
                  <a:gd name="T1" fmla="*/ 0 h 203"/>
                  <a:gd name="T2" fmla="*/ 64 w 64"/>
                  <a:gd name="T3" fmla="*/ 0 h 203"/>
                  <a:gd name="T4" fmla="*/ 54 w 64"/>
                  <a:gd name="T5" fmla="*/ 52 h 203"/>
                  <a:gd name="T6" fmla="*/ 36 w 64"/>
                  <a:gd name="T7" fmla="*/ 52 h 203"/>
                  <a:gd name="T8" fmla="*/ 28 w 64"/>
                  <a:gd name="T9" fmla="*/ 55 h 203"/>
                  <a:gd name="T10" fmla="*/ 26 w 64"/>
                  <a:gd name="T11" fmla="*/ 63 h 203"/>
                  <a:gd name="T12" fmla="*/ 26 w 64"/>
                  <a:gd name="T13" fmla="*/ 88 h 203"/>
                  <a:gd name="T14" fmla="*/ 39 w 64"/>
                  <a:gd name="T15" fmla="*/ 89 h 203"/>
                  <a:gd name="T16" fmla="*/ 47 w 64"/>
                  <a:gd name="T17" fmla="*/ 95 h 203"/>
                  <a:gd name="T18" fmla="*/ 47 w 64"/>
                  <a:gd name="T19" fmla="*/ 173 h 203"/>
                  <a:gd name="T20" fmla="*/ 41 w 64"/>
                  <a:gd name="T21" fmla="*/ 195 h 203"/>
                  <a:gd name="T22" fmla="*/ 34 w 64"/>
                  <a:gd name="T23" fmla="*/ 195 h 203"/>
                  <a:gd name="T24" fmla="*/ 17 w 64"/>
                  <a:gd name="T25" fmla="*/ 159 h 203"/>
                  <a:gd name="T26" fmla="*/ 11 w 64"/>
                  <a:gd name="T27" fmla="*/ 138 h 203"/>
                  <a:gd name="T28" fmla="*/ 0 w 64"/>
                  <a:gd name="T29" fmla="*/ 108 h 2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4" h="203">
                    <a:moveTo>
                      <a:pt x="54" y="0"/>
                    </a:moveTo>
                    <a:lnTo>
                      <a:pt x="64" y="0"/>
                    </a:lnTo>
                    <a:lnTo>
                      <a:pt x="54" y="54"/>
                    </a:lnTo>
                    <a:lnTo>
                      <a:pt x="36" y="54"/>
                    </a:lnTo>
                    <a:lnTo>
                      <a:pt x="28" y="57"/>
                    </a:lnTo>
                    <a:lnTo>
                      <a:pt x="26" y="66"/>
                    </a:lnTo>
                    <a:lnTo>
                      <a:pt x="26" y="92"/>
                    </a:lnTo>
                    <a:lnTo>
                      <a:pt x="39" y="93"/>
                    </a:lnTo>
                    <a:lnTo>
                      <a:pt x="47" y="99"/>
                    </a:lnTo>
                    <a:lnTo>
                      <a:pt x="47" y="180"/>
                    </a:lnTo>
                    <a:lnTo>
                      <a:pt x="41" y="203"/>
                    </a:lnTo>
                    <a:lnTo>
                      <a:pt x="34" y="203"/>
                    </a:lnTo>
                    <a:lnTo>
                      <a:pt x="17" y="166"/>
                    </a:lnTo>
                    <a:lnTo>
                      <a:pt x="11" y="144"/>
                    </a:lnTo>
                    <a:lnTo>
                      <a:pt x="0" y="11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4" name="Freeform 339"/>
              <p:cNvSpPr>
                <a:spLocks/>
              </p:cNvSpPr>
              <p:nvPr/>
            </p:nvSpPr>
            <p:spPr bwMode="auto">
              <a:xfrm>
                <a:off x="2689" y="3726"/>
                <a:ext cx="63" cy="111"/>
              </a:xfrm>
              <a:custGeom>
                <a:avLst/>
                <a:gdLst>
                  <a:gd name="T0" fmla="*/ 0 w 63"/>
                  <a:gd name="T1" fmla="*/ 0 h 115"/>
                  <a:gd name="T2" fmla="*/ 2 w 63"/>
                  <a:gd name="T3" fmla="*/ 27 h 115"/>
                  <a:gd name="T4" fmla="*/ 31 w 63"/>
                  <a:gd name="T5" fmla="*/ 55 h 115"/>
                  <a:gd name="T6" fmla="*/ 23 w 63"/>
                  <a:gd name="T7" fmla="*/ 80 h 115"/>
                  <a:gd name="T8" fmla="*/ 63 w 63"/>
                  <a:gd name="T9" fmla="*/ 97 h 115"/>
                  <a:gd name="T10" fmla="*/ 63 w 63"/>
                  <a:gd name="T11" fmla="*/ 111 h 1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15">
                    <a:moveTo>
                      <a:pt x="0" y="0"/>
                    </a:moveTo>
                    <a:lnTo>
                      <a:pt x="2" y="28"/>
                    </a:lnTo>
                    <a:lnTo>
                      <a:pt x="31" y="57"/>
                    </a:lnTo>
                    <a:lnTo>
                      <a:pt x="23" y="83"/>
                    </a:lnTo>
                    <a:lnTo>
                      <a:pt x="63" y="101"/>
                    </a:lnTo>
                    <a:lnTo>
                      <a:pt x="63" y="11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5" name="Freeform 340"/>
              <p:cNvSpPr>
                <a:spLocks/>
              </p:cNvSpPr>
              <p:nvPr/>
            </p:nvSpPr>
            <p:spPr bwMode="auto">
              <a:xfrm>
                <a:off x="847" y="3245"/>
                <a:ext cx="34" cy="61"/>
              </a:xfrm>
              <a:custGeom>
                <a:avLst/>
                <a:gdLst>
                  <a:gd name="T0" fmla="*/ 19 w 34"/>
                  <a:gd name="T1" fmla="*/ 0 h 63"/>
                  <a:gd name="T2" fmla="*/ 19 w 34"/>
                  <a:gd name="T3" fmla="*/ 14 h 63"/>
                  <a:gd name="T4" fmla="*/ 34 w 34"/>
                  <a:gd name="T5" fmla="*/ 27 h 63"/>
                  <a:gd name="T6" fmla="*/ 32 w 34"/>
                  <a:gd name="T7" fmla="*/ 41 h 63"/>
                  <a:gd name="T8" fmla="*/ 12 w 34"/>
                  <a:gd name="T9" fmla="*/ 41 h 63"/>
                  <a:gd name="T10" fmla="*/ 0 w 34"/>
                  <a:gd name="T11" fmla="*/ 61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" h="63">
                    <a:moveTo>
                      <a:pt x="19" y="0"/>
                    </a:moveTo>
                    <a:lnTo>
                      <a:pt x="19" y="14"/>
                    </a:lnTo>
                    <a:lnTo>
                      <a:pt x="34" y="28"/>
                    </a:lnTo>
                    <a:lnTo>
                      <a:pt x="32" y="42"/>
                    </a:lnTo>
                    <a:lnTo>
                      <a:pt x="12" y="42"/>
                    </a:lnTo>
                    <a:lnTo>
                      <a:pt x="0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6" name="Line 341"/>
              <p:cNvSpPr>
                <a:spLocks noChangeShapeType="1"/>
              </p:cNvSpPr>
              <p:nvPr/>
            </p:nvSpPr>
            <p:spPr bwMode="auto">
              <a:xfrm>
                <a:off x="879" y="3284"/>
                <a:ext cx="4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7" name="Freeform 342"/>
              <p:cNvSpPr>
                <a:spLocks/>
              </p:cNvSpPr>
              <p:nvPr/>
            </p:nvSpPr>
            <p:spPr bwMode="auto">
              <a:xfrm>
                <a:off x="662" y="3682"/>
                <a:ext cx="30" cy="16"/>
              </a:xfrm>
              <a:custGeom>
                <a:avLst/>
                <a:gdLst>
                  <a:gd name="T0" fmla="*/ 30 w 30"/>
                  <a:gd name="T1" fmla="*/ 7 h 16"/>
                  <a:gd name="T2" fmla="*/ 26 w 30"/>
                  <a:gd name="T3" fmla="*/ 14 h 16"/>
                  <a:gd name="T4" fmla="*/ 11 w 30"/>
                  <a:gd name="T5" fmla="*/ 16 h 16"/>
                  <a:gd name="T6" fmla="*/ 2 w 30"/>
                  <a:gd name="T7" fmla="*/ 7 h 16"/>
                  <a:gd name="T8" fmla="*/ 0 w 30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16">
                    <a:moveTo>
                      <a:pt x="30" y="7"/>
                    </a:moveTo>
                    <a:lnTo>
                      <a:pt x="26" y="14"/>
                    </a:lnTo>
                    <a:lnTo>
                      <a:pt x="11" y="16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8" name="Freeform 343"/>
              <p:cNvSpPr>
                <a:spLocks/>
              </p:cNvSpPr>
              <p:nvPr/>
            </p:nvSpPr>
            <p:spPr bwMode="auto">
              <a:xfrm>
                <a:off x="1539" y="3682"/>
                <a:ext cx="121" cy="77"/>
              </a:xfrm>
              <a:custGeom>
                <a:avLst/>
                <a:gdLst>
                  <a:gd name="T0" fmla="*/ 91 w 121"/>
                  <a:gd name="T1" fmla="*/ 0 h 80"/>
                  <a:gd name="T2" fmla="*/ 118 w 121"/>
                  <a:gd name="T3" fmla="*/ 15 h 80"/>
                  <a:gd name="T4" fmla="*/ 121 w 121"/>
                  <a:gd name="T5" fmla="*/ 54 h 80"/>
                  <a:gd name="T6" fmla="*/ 101 w 121"/>
                  <a:gd name="T7" fmla="*/ 64 h 80"/>
                  <a:gd name="T8" fmla="*/ 82 w 121"/>
                  <a:gd name="T9" fmla="*/ 64 h 80"/>
                  <a:gd name="T10" fmla="*/ 69 w 121"/>
                  <a:gd name="T11" fmla="*/ 72 h 80"/>
                  <a:gd name="T12" fmla="*/ 36 w 121"/>
                  <a:gd name="T13" fmla="*/ 77 h 80"/>
                  <a:gd name="T14" fmla="*/ 19 w 121"/>
                  <a:gd name="T15" fmla="*/ 72 h 80"/>
                  <a:gd name="T16" fmla="*/ 8 w 121"/>
                  <a:gd name="T17" fmla="*/ 47 h 80"/>
                  <a:gd name="T18" fmla="*/ 0 w 121"/>
                  <a:gd name="T19" fmla="*/ 36 h 80"/>
                  <a:gd name="T20" fmla="*/ 6 w 121"/>
                  <a:gd name="T21" fmla="*/ 9 h 8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21" h="80">
                    <a:moveTo>
                      <a:pt x="91" y="0"/>
                    </a:moveTo>
                    <a:lnTo>
                      <a:pt x="118" y="16"/>
                    </a:lnTo>
                    <a:lnTo>
                      <a:pt x="121" y="56"/>
                    </a:lnTo>
                    <a:lnTo>
                      <a:pt x="101" y="66"/>
                    </a:lnTo>
                    <a:lnTo>
                      <a:pt x="82" y="66"/>
                    </a:lnTo>
                    <a:lnTo>
                      <a:pt x="69" y="75"/>
                    </a:lnTo>
                    <a:lnTo>
                      <a:pt x="36" y="80"/>
                    </a:lnTo>
                    <a:lnTo>
                      <a:pt x="19" y="75"/>
                    </a:lnTo>
                    <a:lnTo>
                      <a:pt x="8" y="49"/>
                    </a:lnTo>
                    <a:lnTo>
                      <a:pt x="0" y="37"/>
                    </a:lnTo>
                    <a:lnTo>
                      <a:pt x="6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99" name="Freeform 344"/>
              <p:cNvSpPr>
                <a:spLocks/>
              </p:cNvSpPr>
              <p:nvPr/>
            </p:nvSpPr>
            <p:spPr bwMode="auto">
              <a:xfrm>
                <a:off x="1657" y="3684"/>
                <a:ext cx="210" cy="52"/>
              </a:xfrm>
              <a:custGeom>
                <a:avLst/>
                <a:gdLst>
                  <a:gd name="T0" fmla="*/ 210 w 210"/>
                  <a:gd name="T1" fmla="*/ 0 h 54"/>
                  <a:gd name="T2" fmla="*/ 194 w 210"/>
                  <a:gd name="T3" fmla="*/ 3 h 54"/>
                  <a:gd name="T4" fmla="*/ 170 w 210"/>
                  <a:gd name="T5" fmla="*/ 10 h 54"/>
                  <a:gd name="T6" fmla="*/ 155 w 210"/>
                  <a:gd name="T7" fmla="*/ 23 h 54"/>
                  <a:gd name="T8" fmla="*/ 140 w 210"/>
                  <a:gd name="T9" fmla="*/ 37 h 54"/>
                  <a:gd name="T10" fmla="*/ 113 w 210"/>
                  <a:gd name="T11" fmla="*/ 45 h 54"/>
                  <a:gd name="T12" fmla="*/ 98 w 210"/>
                  <a:gd name="T13" fmla="*/ 50 h 54"/>
                  <a:gd name="T14" fmla="*/ 77 w 210"/>
                  <a:gd name="T15" fmla="*/ 50 h 54"/>
                  <a:gd name="T16" fmla="*/ 55 w 210"/>
                  <a:gd name="T17" fmla="*/ 45 h 54"/>
                  <a:gd name="T18" fmla="*/ 36 w 210"/>
                  <a:gd name="T19" fmla="*/ 50 h 54"/>
                  <a:gd name="T20" fmla="*/ 26 w 210"/>
                  <a:gd name="T21" fmla="*/ 52 h 54"/>
                  <a:gd name="T22" fmla="*/ 0 w 210"/>
                  <a:gd name="T23" fmla="*/ 50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10" h="54">
                    <a:moveTo>
                      <a:pt x="210" y="0"/>
                    </a:moveTo>
                    <a:lnTo>
                      <a:pt x="194" y="3"/>
                    </a:lnTo>
                    <a:lnTo>
                      <a:pt x="170" y="10"/>
                    </a:lnTo>
                    <a:lnTo>
                      <a:pt x="155" y="24"/>
                    </a:lnTo>
                    <a:lnTo>
                      <a:pt x="140" y="38"/>
                    </a:lnTo>
                    <a:lnTo>
                      <a:pt x="113" y="47"/>
                    </a:lnTo>
                    <a:lnTo>
                      <a:pt x="98" y="52"/>
                    </a:lnTo>
                    <a:lnTo>
                      <a:pt x="77" y="52"/>
                    </a:lnTo>
                    <a:lnTo>
                      <a:pt x="55" y="47"/>
                    </a:lnTo>
                    <a:lnTo>
                      <a:pt x="36" y="52"/>
                    </a:lnTo>
                    <a:lnTo>
                      <a:pt x="26" y="54"/>
                    </a:lnTo>
                    <a:lnTo>
                      <a:pt x="0" y="5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0" name="Freeform 345"/>
              <p:cNvSpPr>
                <a:spLocks/>
              </p:cNvSpPr>
              <p:nvPr/>
            </p:nvSpPr>
            <p:spPr bwMode="auto">
              <a:xfrm>
                <a:off x="2650" y="2850"/>
                <a:ext cx="1819" cy="709"/>
              </a:xfrm>
              <a:custGeom>
                <a:avLst/>
                <a:gdLst>
                  <a:gd name="T0" fmla="*/ 1583 w 1819"/>
                  <a:gd name="T1" fmla="*/ 654 h 734"/>
                  <a:gd name="T2" fmla="*/ 1548 w 1819"/>
                  <a:gd name="T3" fmla="*/ 609 h 734"/>
                  <a:gd name="T4" fmla="*/ 1594 w 1819"/>
                  <a:gd name="T5" fmla="*/ 575 h 734"/>
                  <a:gd name="T6" fmla="*/ 1635 w 1819"/>
                  <a:gd name="T7" fmla="*/ 552 h 734"/>
                  <a:gd name="T8" fmla="*/ 1675 w 1819"/>
                  <a:gd name="T9" fmla="*/ 465 h 734"/>
                  <a:gd name="T10" fmla="*/ 1728 w 1819"/>
                  <a:gd name="T11" fmla="*/ 468 h 734"/>
                  <a:gd name="T12" fmla="*/ 1756 w 1819"/>
                  <a:gd name="T13" fmla="*/ 381 h 734"/>
                  <a:gd name="T14" fmla="*/ 1789 w 1819"/>
                  <a:gd name="T15" fmla="*/ 330 h 734"/>
                  <a:gd name="T16" fmla="*/ 1815 w 1819"/>
                  <a:gd name="T17" fmla="*/ 315 h 734"/>
                  <a:gd name="T18" fmla="*/ 1783 w 1819"/>
                  <a:gd name="T19" fmla="*/ 290 h 734"/>
                  <a:gd name="T20" fmla="*/ 1717 w 1819"/>
                  <a:gd name="T21" fmla="*/ 297 h 734"/>
                  <a:gd name="T22" fmla="*/ 1645 w 1819"/>
                  <a:gd name="T23" fmla="*/ 258 h 734"/>
                  <a:gd name="T24" fmla="*/ 1579 w 1819"/>
                  <a:gd name="T25" fmla="*/ 225 h 734"/>
                  <a:gd name="T26" fmla="*/ 1530 w 1819"/>
                  <a:gd name="T27" fmla="*/ 250 h 734"/>
                  <a:gd name="T28" fmla="*/ 1475 w 1819"/>
                  <a:gd name="T29" fmla="*/ 216 h 734"/>
                  <a:gd name="T30" fmla="*/ 1378 w 1819"/>
                  <a:gd name="T31" fmla="*/ 156 h 734"/>
                  <a:gd name="T32" fmla="*/ 1244 w 1819"/>
                  <a:gd name="T33" fmla="*/ 61 h 734"/>
                  <a:gd name="T34" fmla="*/ 1257 w 1819"/>
                  <a:gd name="T35" fmla="*/ 29 h 734"/>
                  <a:gd name="T36" fmla="*/ 1210 w 1819"/>
                  <a:gd name="T37" fmla="*/ 39 h 734"/>
                  <a:gd name="T38" fmla="*/ 1182 w 1819"/>
                  <a:gd name="T39" fmla="*/ 72 h 734"/>
                  <a:gd name="T40" fmla="*/ 1165 w 1819"/>
                  <a:gd name="T41" fmla="*/ 96 h 734"/>
                  <a:gd name="T42" fmla="*/ 1127 w 1819"/>
                  <a:gd name="T43" fmla="*/ 86 h 734"/>
                  <a:gd name="T44" fmla="*/ 1100 w 1819"/>
                  <a:gd name="T45" fmla="*/ 64 h 734"/>
                  <a:gd name="T46" fmla="*/ 1068 w 1819"/>
                  <a:gd name="T47" fmla="*/ 80 h 734"/>
                  <a:gd name="T48" fmla="*/ 1038 w 1819"/>
                  <a:gd name="T49" fmla="*/ 47 h 734"/>
                  <a:gd name="T50" fmla="*/ 977 w 1819"/>
                  <a:gd name="T51" fmla="*/ 57 h 734"/>
                  <a:gd name="T52" fmla="*/ 989 w 1819"/>
                  <a:gd name="T53" fmla="*/ 27 h 734"/>
                  <a:gd name="T54" fmla="*/ 868 w 1819"/>
                  <a:gd name="T55" fmla="*/ 14 h 734"/>
                  <a:gd name="T56" fmla="*/ 820 w 1819"/>
                  <a:gd name="T57" fmla="*/ 34 h 734"/>
                  <a:gd name="T58" fmla="*/ 735 w 1819"/>
                  <a:gd name="T59" fmla="*/ 72 h 734"/>
                  <a:gd name="T60" fmla="*/ 703 w 1819"/>
                  <a:gd name="T61" fmla="*/ 80 h 734"/>
                  <a:gd name="T62" fmla="*/ 648 w 1819"/>
                  <a:gd name="T63" fmla="*/ 109 h 734"/>
                  <a:gd name="T64" fmla="*/ 584 w 1819"/>
                  <a:gd name="T65" fmla="*/ 107 h 734"/>
                  <a:gd name="T66" fmla="*/ 592 w 1819"/>
                  <a:gd name="T67" fmla="*/ 156 h 734"/>
                  <a:gd name="T68" fmla="*/ 603 w 1819"/>
                  <a:gd name="T69" fmla="*/ 181 h 734"/>
                  <a:gd name="T70" fmla="*/ 563 w 1819"/>
                  <a:gd name="T71" fmla="*/ 250 h 734"/>
                  <a:gd name="T72" fmla="*/ 627 w 1819"/>
                  <a:gd name="T73" fmla="*/ 310 h 734"/>
                  <a:gd name="T74" fmla="*/ 565 w 1819"/>
                  <a:gd name="T75" fmla="*/ 333 h 734"/>
                  <a:gd name="T76" fmla="*/ 520 w 1819"/>
                  <a:gd name="T77" fmla="*/ 320 h 734"/>
                  <a:gd name="T78" fmla="*/ 486 w 1819"/>
                  <a:gd name="T79" fmla="*/ 307 h 734"/>
                  <a:gd name="T80" fmla="*/ 427 w 1819"/>
                  <a:gd name="T81" fmla="*/ 300 h 734"/>
                  <a:gd name="T82" fmla="*/ 397 w 1819"/>
                  <a:gd name="T83" fmla="*/ 326 h 734"/>
                  <a:gd name="T84" fmla="*/ 338 w 1819"/>
                  <a:gd name="T85" fmla="*/ 308 h 734"/>
                  <a:gd name="T86" fmla="*/ 279 w 1819"/>
                  <a:gd name="T87" fmla="*/ 288 h 734"/>
                  <a:gd name="T88" fmla="*/ 230 w 1819"/>
                  <a:gd name="T89" fmla="*/ 287 h 734"/>
                  <a:gd name="T90" fmla="*/ 175 w 1819"/>
                  <a:gd name="T91" fmla="*/ 285 h 734"/>
                  <a:gd name="T92" fmla="*/ 143 w 1819"/>
                  <a:gd name="T93" fmla="*/ 271 h 734"/>
                  <a:gd name="T94" fmla="*/ 105 w 1819"/>
                  <a:gd name="T95" fmla="*/ 320 h 734"/>
                  <a:gd name="T96" fmla="*/ 102 w 1819"/>
                  <a:gd name="T97" fmla="*/ 379 h 734"/>
                  <a:gd name="T98" fmla="*/ 56 w 1819"/>
                  <a:gd name="T99" fmla="*/ 385 h 734"/>
                  <a:gd name="T100" fmla="*/ 22 w 1819"/>
                  <a:gd name="T101" fmla="*/ 383 h 734"/>
                  <a:gd name="T102" fmla="*/ 7 w 1819"/>
                  <a:gd name="T103" fmla="*/ 434 h 734"/>
                  <a:gd name="T104" fmla="*/ 32 w 1819"/>
                  <a:gd name="T105" fmla="*/ 477 h 734"/>
                  <a:gd name="T106" fmla="*/ 107 w 1819"/>
                  <a:gd name="T107" fmla="*/ 531 h 73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819" h="734">
                    <a:moveTo>
                      <a:pt x="1583" y="734"/>
                    </a:moveTo>
                    <a:lnTo>
                      <a:pt x="1594" y="715"/>
                    </a:lnTo>
                    <a:lnTo>
                      <a:pt x="1583" y="677"/>
                    </a:lnTo>
                    <a:lnTo>
                      <a:pt x="1571" y="661"/>
                    </a:lnTo>
                    <a:lnTo>
                      <a:pt x="1564" y="630"/>
                    </a:lnTo>
                    <a:lnTo>
                      <a:pt x="1548" y="630"/>
                    </a:lnTo>
                    <a:lnTo>
                      <a:pt x="1543" y="605"/>
                    </a:lnTo>
                    <a:lnTo>
                      <a:pt x="1573" y="605"/>
                    </a:lnTo>
                    <a:lnTo>
                      <a:pt x="1594" y="595"/>
                    </a:lnTo>
                    <a:lnTo>
                      <a:pt x="1634" y="593"/>
                    </a:lnTo>
                    <a:lnTo>
                      <a:pt x="1641" y="578"/>
                    </a:lnTo>
                    <a:lnTo>
                      <a:pt x="1635" y="571"/>
                    </a:lnTo>
                    <a:lnTo>
                      <a:pt x="1641" y="505"/>
                    </a:lnTo>
                    <a:lnTo>
                      <a:pt x="1652" y="477"/>
                    </a:lnTo>
                    <a:lnTo>
                      <a:pt x="1675" y="481"/>
                    </a:lnTo>
                    <a:lnTo>
                      <a:pt x="1688" y="477"/>
                    </a:lnTo>
                    <a:lnTo>
                      <a:pt x="1709" y="477"/>
                    </a:lnTo>
                    <a:lnTo>
                      <a:pt x="1728" y="484"/>
                    </a:lnTo>
                    <a:lnTo>
                      <a:pt x="1758" y="455"/>
                    </a:lnTo>
                    <a:lnTo>
                      <a:pt x="1734" y="430"/>
                    </a:lnTo>
                    <a:lnTo>
                      <a:pt x="1756" y="394"/>
                    </a:lnTo>
                    <a:lnTo>
                      <a:pt x="1764" y="383"/>
                    </a:lnTo>
                    <a:lnTo>
                      <a:pt x="1764" y="366"/>
                    </a:lnTo>
                    <a:lnTo>
                      <a:pt x="1789" y="342"/>
                    </a:lnTo>
                    <a:lnTo>
                      <a:pt x="1815" y="338"/>
                    </a:lnTo>
                    <a:lnTo>
                      <a:pt x="1819" y="328"/>
                    </a:lnTo>
                    <a:lnTo>
                      <a:pt x="1815" y="326"/>
                    </a:lnTo>
                    <a:lnTo>
                      <a:pt x="1809" y="318"/>
                    </a:lnTo>
                    <a:lnTo>
                      <a:pt x="1798" y="314"/>
                    </a:lnTo>
                    <a:lnTo>
                      <a:pt x="1783" y="300"/>
                    </a:lnTo>
                    <a:lnTo>
                      <a:pt x="1751" y="300"/>
                    </a:lnTo>
                    <a:lnTo>
                      <a:pt x="1724" y="307"/>
                    </a:lnTo>
                    <a:lnTo>
                      <a:pt x="1717" y="307"/>
                    </a:lnTo>
                    <a:lnTo>
                      <a:pt x="1700" y="300"/>
                    </a:lnTo>
                    <a:lnTo>
                      <a:pt x="1673" y="267"/>
                    </a:lnTo>
                    <a:lnTo>
                      <a:pt x="1645" y="267"/>
                    </a:lnTo>
                    <a:lnTo>
                      <a:pt x="1626" y="250"/>
                    </a:lnTo>
                    <a:lnTo>
                      <a:pt x="1615" y="238"/>
                    </a:lnTo>
                    <a:lnTo>
                      <a:pt x="1579" y="233"/>
                    </a:lnTo>
                    <a:lnTo>
                      <a:pt x="1569" y="246"/>
                    </a:lnTo>
                    <a:lnTo>
                      <a:pt x="1537" y="259"/>
                    </a:lnTo>
                    <a:lnTo>
                      <a:pt x="1530" y="259"/>
                    </a:lnTo>
                    <a:lnTo>
                      <a:pt x="1490" y="243"/>
                    </a:lnTo>
                    <a:lnTo>
                      <a:pt x="1486" y="227"/>
                    </a:lnTo>
                    <a:lnTo>
                      <a:pt x="1475" y="224"/>
                    </a:lnTo>
                    <a:lnTo>
                      <a:pt x="1461" y="243"/>
                    </a:lnTo>
                    <a:lnTo>
                      <a:pt x="1456" y="243"/>
                    </a:lnTo>
                    <a:lnTo>
                      <a:pt x="1378" y="161"/>
                    </a:lnTo>
                    <a:lnTo>
                      <a:pt x="1286" y="87"/>
                    </a:lnTo>
                    <a:lnTo>
                      <a:pt x="1246" y="61"/>
                    </a:lnTo>
                    <a:lnTo>
                      <a:pt x="1244" y="63"/>
                    </a:lnTo>
                    <a:lnTo>
                      <a:pt x="1244" y="54"/>
                    </a:lnTo>
                    <a:lnTo>
                      <a:pt x="1252" y="42"/>
                    </a:lnTo>
                    <a:lnTo>
                      <a:pt x="1257" y="30"/>
                    </a:lnTo>
                    <a:lnTo>
                      <a:pt x="1248" y="26"/>
                    </a:lnTo>
                    <a:lnTo>
                      <a:pt x="1233" y="38"/>
                    </a:lnTo>
                    <a:lnTo>
                      <a:pt x="1210" y="40"/>
                    </a:lnTo>
                    <a:lnTo>
                      <a:pt x="1195" y="50"/>
                    </a:lnTo>
                    <a:lnTo>
                      <a:pt x="1191" y="70"/>
                    </a:lnTo>
                    <a:lnTo>
                      <a:pt x="1182" y="75"/>
                    </a:lnTo>
                    <a:lnTo>
                      <a:pt x="1168" y="75"/>
                    </a:lnTo>
                    <a:lnTo>
                      <a:pt x="1166" y="83"/>
                    </a:lnTo>
                    <a:lnTo>
                      <a:pt x="1165" y="99"/>
                    </a:lnTo>
                    <a:lnTo>
                      <a:pt x="1140" y="101"/>
                    </a:lnTo>
                    <a:lnTo>
                      <a:pt x="1140" y="90"/>
                    </a:lnTo>
                    <a:lnTo>
                      <a:pt x="1127" y="89"/>
                    </a:lnTo>
                    <a:lnTo>
                      <a:pt x="1121" y="97"/>
                    </a:lnTo>
                    <a:lnTo>
                      <a:pt x="1100" y="99"/>
                    </a:lnTo>
                    <a:lnTo>
                      <a:pt x="1100" y="66"/>
                    </a:lnTo>
                    <a:lnTo>
                      <a:pt x="1089" y="66"/>
                    </a:lnTo>
                    <a:lnTo>
                      <a:pt x="1078" y="82"/>
                    </a:lnTo>
                    <a:lnTo>
                      <a:pt x="1068" y="83"/>
                    </a:lnTo>
                    <a:lnTo>
                      <a:pt x="1059" y="73"/>
                    </a:lnTo>
                    <a:lnTo>
                      <a:pt x="1053" y="50"/>
                    </a:lnTo>
                    <a:lnTo>
                      <a:pt x="1038" y="49"/>
                    </a:lnTo>
                    <a:lnTo>
                      <a:pt x="1019" y="68"/>
                    </a:lnTo>
                    <a:lnTo>
                      <a:pt x="987" y="68"/>
                    </a:lnTo>
                    <a:lnTo>
                      <a:pt x="977" y="59"/>
                    </a:lnTo>
                    <a:lnTo>
                      <a:pt x="977" y="49"/>
                    </a:lnTo>
                    <a:lnTo>
                      <a:pt x="991" y="33"/>
                    </a:lnTo>
                    <a:lnTo>
                      <a:pt x="989" y="28"/>
                    </a:lnTo>
                    <a:lnTo>
                      <a:pt x="951" y="2"/>
                    </a:lnTo>
                    <a:lnTo>
                      <a:pt x="888" y="0"/>
                    </a:lnTo>
                    <a:lnTo>
                      <a:pt x="868" y="14"/>
                    </a:lnTo>
                    <a:lnTo>
                      <a:pt x="860" y="14"/>
                    </a:lnTo>
                    <a:lnTo>
                      <a:pt x="851" y="33"/>
                    </a:lnTo>
                    <a:lnTo>
                      <a:pt x="820" y="35"/>
                    </a:lnTo>
                    <a:lnTo>
                      <a:pt x="798" y="52"/>
                    </a:lnTo>
                    <a:lnTo>
                      <a:pt x="762" y="57"/>
                    </a:lnTo>
                    <a:lnTo>
                      <a:pt x="735" y="75"/>
                    </a:lnTo>
                    <a:lnTo>
                      <a:pt x="724" y="89"/>
                    </a:lnTo>
                    <a:lnTo>
                      <a:pt x="718" y="89"/>
                    </a:lnTo>
                    <a:lnTo>
                      <a:pt x="703" y="83"/>
                    </a:lnTo>
                    <a:lnTo>
                      <a:pt x="694" y="85"/>
                    </a:lnTo>
                    <a:lnTo>
                      <a:pt x="663" y="97"/>
                    </a:lnTo>
                    <a:lnTo>
                      <a:pt x="648" y="113"/>
                    </a:lnTo>
                    <a:lnTo>
                      <a:pt x="610" y="118"/>
                    </a:lnTo>
                    <a:lnTo>
                      <a:pt x="592" y="116"/>
                    </a:lnTo>
                    <a:lnTo>
                      <a:pt x="584" y="111"/>
                    </a:lnTo>
                    <a:lnTo>
                      <a:pt x="573" y="116"/>
                    </a:lnTo>
                    <a:lnTo>
                      <a:pt x="592" y="155"/>
                    </a:lnTo>
                    <a:lnTo>
                      <a:pt x="592" y="161"/>
                    </a:lnTo>
                    <a:lnTo>
                      <a:pt x="622" y="163"/>
                    </a:lnTo>
                    <a:lnTo>
                      <a:pt x="620" y="184"/>
                    </a:lnTo>
                    <a:lnTo>
                      <a:pt x="603" y="187"/>
                    </a:lnTo>
                    <a:lnTo>
                      <a:pt x="576" y="234"/>
                    </a:lnTo>
                    <a:lnTo>
                      <a:pt x="571" y="240"/>
                    </a:lnTo>
                    <a:lnTo>
                      <a:pt x="563" y="259"/>
                    </a:lnTo>
                    <a:lnTo>
                      <a:pt x="569" y="264"/>
                    </a:lnTo>
                    <a:lnTo>
                      <a:pt x="627" y="288"/>
                    </a:lnTo>
                    <a:lnTo>
                      <a:pt x="627" y="321"/>
                    </a:lnTo>
                    <a:lnTo>
                      <a:pt x="571" y="331"/>
                    </a:lnTo>
                    <a:lnTo>
                      <a:pt x="573" y="342"/>
                    </a:lnTo>
                    <a:lnTo>
                      <a:pt x="565" y="345"/>
                    </a:lnTo>
                    <a:lnTo>
                      <a:pt x="548" y="342"/>
                    </a:lnTo>
                    <a:lnTo>
                      <a:pt x="533" y="333"/>
                    </a:lnTo>
                    <a:lnTo>
                      <a:pt x="520" y="331"/>
                    </a:lnTo>
                    <a:lnTo>
                      <a:pt x="505" y="324"/>
                    </a:lnTo>
                    <a:lnTo>
                      <a:pt x="493" y="323"/>
                    </a:lnTo>
                    <a:lnTo>
                      <a:pt x="486" y="318"/>
                    </a:lnTo>
                    <a:lnTo>
                      <a:pt x="463" y="319"/>
                    </a:lnTo>
                    <a:lnTo>
                      <a:pt x="438" y="311"/>
                    </a:lnTo>
                    <a:lnTo>
                      <a:pt x="427" y="311"/>
                    </a:lnTo>
                    <a:lnTo>
                      <a:pt x="404" y="318"/>
                    </a:lnTo>
                    <a:lnTo>
                      <a:pt x="397" y="337"/>
                    </a:lnTo>
                    <a:lnTo>
                      <a:pt x="397" y="338"/>
                    </a:lnTo>
                    <a:lnTo>
                      <a:pt x="380" y="342"/>
                    </a:lnTo>
                    <a:lnTo>
                      <a:pt x="353" y="321"/>
                    </a:lnTo>
                    <a:lnTo>
                      <a:pt x="338" y="319"/>
                    </a:lnTo>
                    <a:lnTo>
                      <a:pt x="332" y="335"/>
                    </a:lnTo>
                    <a:lnTo>
                      <a:pt x="321" y="335"/>
                    </a:lnTo>
                    <a:lnTo>
                      <a:pt x="279" y="298"/>
                    </a:lnTo>
                    <a:lnTo>
                      <a:pt x="255" y="292"/>
                    </a:lnTo>
                    <a:lnTo>
                      <a:pt x="240" y="297"/>
                    </a:lnTo>
                    <a:lnTo>
                      <a:pt x="230" y="297"/>
                    </a:lnTo>
                    <a:lnTo>
                      <a:pt x="223" y="288"/>
                    </a:lnTo>
                    <a:lnTo>
                      <a:pt x="189" y="288"/>
                    </a:lnTo>
                    <a:lnTo>
                      <a:pt x="175" y="295"/>
                    </a:lnTo>
                    <a:lnTo>
                      <a:pt x="166" y="295"/>
                    </a:lnTo>
                    <a:lnTo>
                      <a:pt x="157" y="276"/>
                    </a:lnTo>
                    <a:lnTo>
                      <a:pt x="143" y="281"/>
                    </a:lnTo>
                    <a:lnTo>
                      <a:pt x="130" y="302"/>
                    </a:lnTo>
                    <a:lnTo>
                      <a:pt x="113" y="311"/>
                    </a:lnTo>
                    <a:lnTo>
                      <a:pt x="105" y="331"/>
                    </a:lnTo>
                    <a:lnTo>
                      <a:pt x="104" y="349"/>
                    </a:lnTo>
                    <a:lnTo>
                      <a:pt x="92" y="357"/>
                    </a:lnTo>
                    <a:lnTo>
                      <a:pt x="102" y="392"/>
                    </a:lnTo>
                    <a:lnTo>
                      <a:pt x="83" y="409"/>
                    </a:lnTo>
                    <a:lnTo>
                      <a:pt x="73" y="413"/>
                    </a:lnTo>
                    <a:lnTo>
                      <a:pt x="56" y="399"/>
                    </a:lnTo>
                    <a:lnTo>
                      <a:pt x="39" y="370"/>
                    </a:lnTo>
                    <a:lnTo>
                      <a:pt x="26" y="370"/>
                    </a:lnTo>
                    <a:lnTo>
                      <a:pt x="22" y="397"/>
                    </a:lnTo>
                    <a:lnTo>
                      <a:pt x="3" y="399"/>
                    </a:lnTo>
                    <a:lnTo>
                      <a:pt x="0" y="427"/>
                    </a:lnTo>
                    <a:lnTo>
                      <a:pt x="7" y="449"/>
                    </a:lnTo>
                    <a:lnTo>
                      <a:pt x="1" y="484"/>
                    </a:lnTo>
                    <a:lnTo>
                      <a:pt x="18" y="488"/>
                    </a:lnTo>
                    <a:lnTo>
                      <a:pt x="32" y="494"/>
                    </a:lnTo>
                    <a:lnTo>
                      <a:pt x="34" y="508"/>
                    </a:lnTo>
                    <a:lnTo>
                      <a:pt x="77" y="514"/>
                    </a:lnTo>
                    <a:lnTo>
                      <a:pt x="107" y="550"/>
                    </a:lnTo>
                    <a:lnTo>
                      <a:pt x="104" y="579"/>
                    </a:lnTo>
                    <a:lnTo>
                      <a:pt x="147" y="59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1" name="Freeform 346"/>
              <p:cNvSpPr>
                <a:spLocks/>
              </p:cNvSpPr>
              <p:nvPr/>
            </p:nvSpPr>
            <p:spPr bwMode="auto">
              <a:xfrm>
                <a:off x="3344" y="3515"/>
                <a:ext cx="904" cy="256"/>
              </a:xfrm>
              <a:custGeom>
                <a:avLst/>
                <a:gdLst>
                  <a:gd name="T0" fmla="*/ 28 w 904"/>
                  <a:gd name="T1" fmla="*/ 30 h 265"/>
                  <a:gd name="T2" fmla="*/ 83 w 904"/>
                  <a:gd name="T3" fmla="*/ 26 h 265"/>
                  <a:gd name="T4" fmla="*/ 138 w 904"/>
                  <a:gd name="T5" fmla="*/ 23 h 265"/>
                  <a:gd name="T6" fmla="*/ 213 w 904"/>
                  <a:gd name="T7" fmla="*/ 43 h 265"/>
                  <a:gd name="T8" fmla="*/ 251 w 904"/>
                  <a:gd name="T9" fmla="*/ 87 h 265"/>
                  <a:gd name="T10" fmla="*/ 247 w 904"/>
                  <a:gd name="T11" fmla="*/ 103 h 265"/>
                  <a:gd name="T12" fmla="*/ 266 w 904"/>
                  <a:gd name="T13" fmla="*/ 112 h 265"/>
                  <a:gd name="T14" fmla="*/ 289 w 904"/>
                  <a:gd name="T15" fmla="*/ 144 h 265"/>
                  <a:gd name="T16" fmla="*/ 346 w 904"/>
                  <a:gd name="T17" fmla="*/ 157 h 265"/>
                  <a:gd name="T18" fmla="*/ 401 w 904"/>
                  <a:gd name="T19" fmla="*/ 142 h 265"/>
                  <a:gd name="T20" fmla="*/ 472 w 904"/>
                  <a:gd name="T21" fmla="*/ 83 h 265"/>
                  <a:gd name="T22" fmla="*/ 495 w 904"/>
                  <a:gd name="T23" fmla="*/ 57 h 265"/>
                  <a:gd name="T24" fmla="*/ 531 w 904"/>
                  <a:gd name="T25" fmla="*/ 67 h 265"/>
                  <a:gd name="T26" fmla="*/ 573 w 904"/>
                  <a:gd name="T27" fmla="*/ 76 h 265"/>
                  <a:gd name="T28" fmla="*/ 580 w 904"/>
                  <a:gd name="T29" fmla="*/ 57 h 265"/>
                  <a:gd name="T30" fmla="*/ 582 w 904"/>
                  <a:gd name="T31" fmla="*/ 42 h 265"/>
                  <a:gd name="T32" fmla="*/ 629 w 904"/>
                  <a:gd name="T33" fmla="*/ 42 h 265"/>
                  <a:gd name="T34" fmla="*/ 692 w 904"/>
                  <a:gd name="T35" fmla="*/ 50 h 265"/>
                  <a:gd name="T36" fmla="*/ 730 w 904"/>
                  <a:gd name="T37" fmla="*/ 46 h 265"/>
                  <a:gd name="T38" fmla="*/ 769 w 904"/>
                  <a:gd name="T39" fmla="*/ 35 h 265"/>
                  <a:gd name="T40" fmla="*/ 798 w 904"/>
                  <a:gd name="T41" fmla="*/ 35 h 265"/>
                  <a:gd name="T42" fmla="*/ 892 w 904"/>
                  <a:gd name="T43" fmla="*/ 43 h 265"/>
                  <a:gd name="T44" fmla="*/ 881 w 904"/>
                  <a:gd name="T45" fmla="*/ 83 h 265"/>
                  <a:gd name="T46" fmla="*/ 866 w 904"/>
                  <a:gd name="T47" fmla="*/ 114 h 265"/>
                  <a:gd name="T48" fmla="*/ 834 w 904"/>
                  <a:gd name="T49" fmla="*/ 122 h 265"/>
                  <a:gd name="T50" fmla="*/ 807 w 904"/>
                  <a:gd name="T51" fmla="*/ 157 h 265"/>
                  <a:gd name="T52" fmla="*/ 775 w 904"/>
                  <a:gd name="T53" fmla="*/ 157 h 265"/>
                  <a:gd name="T54" fmla="*/ 754 w 904"/>
                  <a:gd name="T55" fmla="*/ 167 h 265"/>
                  <a:gd name="T56" fmla="*/ 743 w 904"/>
                  <a:gd name="T57" fmla="*/ 190 h 265"/>
                  <a:gd name="T58" fmla="*/ 715 w 904"/>
                  <a:gd name="T59" fmla="*/ 197 h 265"/>
                  <a:gd name="T60" fmla="*/ 684 w 904"/>
                  <a:gd name="T61" fmla="*/ 190 h 265"/>
                  <a:gd name="T62" fmla="*/ 652 w 904"/>
                  <a:gd name="T63" fmla="*/ 214 h 265"/>
                  <a:gd name="T64" fmla="*/ 633 w 904"/>
                  <a:gd name="T65" fmla="*/ 233 h 265"/>
                  <a:gd name="T66" fmla="*/ 622 w 904"/>
                  <a:gd name="T67" fmla="*/ 253 h 265"/>
                  <a:gd name="T68" fmla="*/ 576 w 904"/>
                  <a:gd name="T69" fmla="*/ 247 h 265"/>
                  <a:gd name="T70" fmla="*/ 531 w 904"/>
                  <a:gd name="T71" fmla="*/ 256 h 265"/>
                  <a:gd name="T72" fmla="*/ 459 w 904"/>
                  <a:gd name="T73" fmla="*/ 246 h 265"/>
                  <a:gd name="T74" fmla="*/ 539 w 904"/>
                  <a:gd name="T75" fmla="*/ 181 h 265"/>
                  <a:gd name="T76" fmla="*/ 565 w 904"/>
                  <a:gd name="T77" fmla="*/ 167 h 265"/>
                  <a:gd name="T78" fmla="*/ 535 w 904"/>
                  <a:gd name="T79" fmla="*/ 152 h 265"/>
                  <a:gd name="T80" fmla="*/ 499 w 904"/>
                  <a:gd name="T81" fmla="*/ 142 h 265"/>
                  <a:gd name="T82" fmla="*/ 484 w 904"/>
                  <a:gd name="T83" fmla="*/ 151 h 265"/>
                  <a:gd name="T84" fmla="*/ 455 w 904"/>
                  <a:gd name="T85" fmla="*/ 142 h 265"/>
                  <a:gd name="T86" fmla="*/ 478 w 904"/>
                  <a:gd name="T87" fmla="*/ 107 h 2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904" h="265">
                    <a:moveTo>
                      <a:pt x="0" y="0"/>
                    </a:moveTo>
                    <a:lnTo>
                      <a:pt x="28" y="31"/>
                    </a:lnTo>
                    <a:lnTo>
                      <a:pt x="62" y="36"/>
                    </a:lnTo>
                    <a:lnTo>
                      <a:pt x="83" y="27"/>
                    </a:lnTo>
                    <a:lnTo>
                      <a:pt x="104" y="27"/>
                    </a:lnTo>
                    <a:lnTo>
                      <a:pt x="138" y="24"/>
                    </a:lnTo>
                    <a:lnTo>
                      <a:pt x="189" y="24"/>
                    </a:lnTo>
                    <a:lnTo>
                      <a:pt x="213" y="45"/>
                    </a:lnTo>
                    <a:lnTo>
                      <a:pt x="238" y="57"/>
                    </a:lnTo>
                    <a:lnTo>
                      <a:pt x="251" y="90"/>
                    </a:lnTo>
                    <a:lnTo>
                      <a:pt x="255" y="100"/>
                    </a:lnTo>
                    <a:lnTo>
                      <a:pt x="247" y="107"/>
                    </a:lnTo>
                    <a:lnTo>
                      <a:pt x="251" y="112"/>
                    </a:lnTo>
                    <a:lnTo>
                      <a:pt x="266" y="116"/>
                    </a:lnTo>
                    <a:lnTo>
                      <a:pt x="278" y="126"/>
                    </a:lnTo>
                    <a:lnTo>
                      <a:pt x="289" y="149"/>
                    </a:lnTo>
                    <a:lnTo>
                      <a:pt x="323" y="157"/>
                    </a:lnTo>
                    <a:lnTo>
                      <a:pt x="346" y="163"/>
                    </a:lnTo>
                    <a:lnTo>
                      <a:pt x="368" y="168"/>
                    </a:lnTo>
                    <a:lnTo>
                      <a:pt x="401" y="147"/>
                    </a:lnTo>
                    <a:lnTo>
                      <a:pt x="421" y="126"/>
                    </a:lnTo>
                    <a:lnTo>
                      <a:pt x="472" y="86"/>
                    </a:lnTo>
                    <a:lnTo>
                      <a:pt x="478" y="59"/>
                    </a:lnTo>
                    <a:lnTo>
                      <a:pt x="495" y="59"/>
                    </a:lnTo>
                    <a:lnTo>
                      <a:pt x="512" y="67"/>
                    </a:lnTo>
                    <a:lnTo>
                      <a:pt x="531" y="69"/>
                    </a:lnTo>
                    <a:lnTo>
                      <a:pt x="554" y="78"/>
                    </a:lnTo>
                    <a:lnTo>
                      <a:pt x="573" y="79"/>
                    </a:lnTo>
                    <a:lnTo>
                      <a:pt x="582" y="74"/>
                    </a:lnTo>
                    <a:lnTo>
                      <a:pt x="580" y="59"/>
                    </a:lnTo>
                    <a:lnTo>
                      <a:pt x="573" y="50"/>
                    </a:lnTo>
                    <a:lnTo>
                      <a:pt x="582" y="43"/>
                    </a:lnTo>
                    <a:lnTo>
                      <a:pt x="593" y="40"/>
                    </a:lnTo>
                    <a:lnTo>
                      <a:pt x="629" y="43"/>
                    </a:lnTo>
                    <a:lnTo>
                      <a:pt x="679" y="52"/>
                    </a:lnTo>
                    <a:lnTo>
                      <a:pt x="692" y="52"/>
                    </a:lnTo>
                    <a:lnTo>
                      <a:pt x="707" y="43"/>
                    </a:lnTo>
                    <a:lnTo>
                      <a:pt x="730" y="48"/>
                    </a:lnTo>
                    <a:lnTo>
                      <a:pt x="739" y="36"/>
                    </a:lnTo>
                    <a:lnTo>
                      <a:pt x="769" y="36"/>
                    </a:lnTo>
                    <a:lnTo>
                      <a:pt x="781" y="40"/>
                    </a:lnTo>
                    <a:lnTo>
                      <a:pt x="798" y="36"/>
                    </a:lnTo>
                    <a:lnTo>
                      <a:pt x="834" y="43"/>
                    </a:lnTo>
                    <a:lnTo>
                      <a:pt x="892" y="45"/>
                    </a:lnTo>
                    <a:lnTo>
                      <a:pt x="904" y="59"/>
                    </a:lnTo>
                    <a:lnTo>
                      <a:pt x="881" y="86"/>
                    </a:lnTo>
                    <a:lnTo>
                      <a:pt x="879" y="111"/>
                    </a:lnTo>
                    <a:lnTo>
                      <a:pt x="866" y="118"/>
                    </a:lnTo>
                    <a:lnTo>
                      <a:pt x="849" y="119"/>
                    </a:lnTo>
                    <a:lnTo>
                      <a:pt x="834" y="126"/>
                    </a:lnTo>
                    <a:lnTo>
                      <a:pt x="824" y="147"/>
                    </a:lnTo>
                    <a:lnTo>
                      <a:pt x="807" y="163"/>
                    </a:lnTo>
                    <a:lnTo>
                      <a:pt x="802" y="163"/>
                    </a:lnTo>
                    <a:lnTo>
                      <a:pt x="775" y="163"/>
                    </a:lnTo>
                    <a:lnTo>
                      <a:pt x="764" y="163"/>
                    </a:lnTo>
                    <a:lnTo>
                      <a:pt x="754" y="173"/>
                    </a:lnTo>
                    <a:lnTo>
                      <a:pt x="750" y="190"/>
                    </a:lnTo>
                    <a:lnTo>
                      <a:pt x="743" y="197"/>
                    </a:lnTo>
                    <a:lnTo>
                      <a:pt x="724" y="204"/>
                    </a:lnTo>
                    <a:lnTo>
                      <a:pt x="715" y="204"/>
                    </a:lnTo>
                    <a:lnTo>
                      <a:pt x="701" y="190"/>
                    </a:lnTo>
                    <a:lnTo>
                      <a:pt x="684" y="197"/>
                    </a:lnTo>
                    <a:lnTo>
                      <a:pt x="673" y="211"/>
                    </a:lnTo>
                    <a:lnTo>
                      <a:pt x="652" y="222"/>
                    </a:lnTo>
                    <a:lnTo>
                      <a:pt x="637" y="223"/>
                    </a:lnTo>
                    <a:lnTo>
                      <a:pt x="633" y="241"/>
                    </a:lnTo>
                    <a:lnTo>
                      <a:pt x="629" y="251"/>
                    </a:lnTo>
                    <a:lnTo>
                      <a:pt x="622" y="262"/>
                    </a:lnTo>
                    <a:lnTo>
                      <a:pt x="601" y="255"/>
                    </a:lnTo>
                    <a:lnTo>
                      <a:pt x="576" y="256"/>
                    </a:lnTo>
                    <a:lnTo>
                      <a:pt x="550" y="256"/>
                    </a:lnTo>
                    <a:lnTo>
                      <a:pt x="531" y="265"/>
                    </a:lnTo>
                    <a:lnTo>
                      <a:pt x="455" y="262"/>
                    </a:lnTo>
                    <a:lnTo>
                      <a:pt x="459" y="255"/>
                    </a:lnTo>
                    <a:lnTo>
                      <a:pt x="497" y="229"/>
                    </a:lnTo>
                    <a:lnTo>
                      <a:pt x="539" y="187"/>
                    </a:lnTo>
                    <a:lnTo>
                      <a:pt x="558" y="180"/>
                    </a:lnTo>
                    <a:lnTo>
                      <a:pt x="565" y="173"/>
                    </a:lnTo>
                    <a:lnTo>
                      <a:pt x="559" y="163"/>
                    </a:lnTo>
                    <a:lnTo>
                      <a:pt x="535" y="157"/>
                    </a:lnTo>
                    <a:lnTo>
                      <a:pt x="518" y="147"/>
                    </a:lnTo>
                    <a:lnTo>
                      <a:pt x="499" y="147"/>
                    </a:lnTo>
                    <a:lnTo>
                      <a:pt x="486" y="156"/>
                    </a:lnTo>
                    <a:lnTo>
                      <a:pt x="484" y="156"/>
                    </a:lnTo>
                    <a:lnTo>
                      <a:pt x="478" y="149"/>
                    </a:lnTo>
                    <a:lnTo>
                      <a:pt x="455" y="147"/>
                    </a:lnTo>
                    <a:lnTo>
                      <a:pt x="455" y="133"/>
                    </a:lnTo>
                    <a:lnTo>
                      <a:pt x="478" y="111"/>
                    </a:lnTo>
                    <a:lnTo>
                      <a:pt x="472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2" name="Freeform 347"/>
              <p:cNvSpPr>
                <a:spLocks/>
              </p:cNvSpPr>
              <p:nvPr/>
            </p:nvSpPr>
            <p:spPr bwMode="auto">
              <a:xfrm>
                <a:off x="1212" y="3472"/>
                <a:ext cx="135" cy="62"/>
              </a:xfrm>
              <a:custGeom>
                <a:avLst/>
                <a:gdLst>
                  <a:gd name="T0" fmla="*/ 135 w 135"/>
                  <a:gd name="T1" fmla="*/ 0 h 64"/>
                  <a:gd name="T2" fmla="*/ 99 w 135"/>
                  <a:gd name="T3" fmla="*/ 26 h 64"/>
                  <a:gd name="T4" fmla="*/ 91 w 135"/>
                  <a:gd name="T5" fmla="*/ 57 h 64"/>
                  <a:gd name="T6" fmla="*/ 65 w 135"/>
                  <a:gd name="T7" fmla="*/ 57 h 64"/>
                  <a:gd name="T8" fmla="*/ 42 w 135"/>
                  <a:gd name="T9" fmla="*/ 50 h 64"/>
                  <a:gd name="T10" fmla="*/ 0 w 135"/>
                  <a:gd name="T11" fmla="*/ 62 h 64"/>
                  <a:gd name="T12" fmla="*/ 4 w 135"/>
                  <a:gd name="T13" fmla="*/ 53 h 64"/>
                  <a:gd name="T14" fmla="*/ 17 w 135"/>
                  <a:gd name="T15" fmla="*/ 47 h 64"/>
                  <a:gd name="T16" fmla="*/ 17 w 135"/>
                  <a:gd name="T17" fmla="*/ 28 h 64"/>
                  <a:gd name="T18" fmla="*/ 10 w 135"/>
                  <a:gd name="T19" fmla="*/ 25 h 64"/>
                  <a:gd name="T20" fmla="*/ 19 w 135"/>
                  <a:gd name="T21" fmla="*/ 5 h 6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35" h="64">
                    <a:moveTo>
                      <a:pt x="135" y="0"/>
                    </a:moveTo>
                    <a:lnTo>
                      <a:pt x="99" y="27"/>
                    </a:lnTo>
                    <a:lnTo>
                      <a:pt x="91" y="59"/>
                    </a:lnTo>
                    <a:lnTo>
                      <a:pt x="65" y="59"/>
                    </a:lnTo>
                    <a:lnTo>
                      <a:pt x="42" y="52"/>
                    </a:lnTo>
                    <a:lnTo>
                      <a:pt x="0" y="64"/>
                    </a:lnTo>
                    <a:lnTo>
                      <a:pt x="4" y="55"/>
                    </a:lnTo>
                    <a:lnTo>
                      <a:pt x="17" y="48"/>
                    </a:lnTo>
                    <a:lnTo>
                      <a:pt x="17" y="29"/>
                    </a:lnTo>
                    <a:lnTo>
                      <a:pt x="10" y="26"/>
                    </a:lnTo>
                    <a:lnTo>
                      <a:pt x="19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3" name="Freeform 348"/>
              <p:cNvSpPr>
                <a:spLocks/>
              </p:cNvSpPr>
              <p:nvPr/>
            </p:nvSpPr>
            <p:spPr bwMode="auto">
              <a:xfrm>
                <a:off x="1322" y="3502"/>
                <a:ext cx="142" cy="159"/>
              </a:xfrm>
              <a:custGeom>
                <a:avLst/>
                <a:gdLst>
                  <a:gd name="T0" fmla="*/ 130 w 142"/>
                  <a:gd name="T1" fmla="*/ 0 h 165"/>
                  <a:gd name="T2" fmla="*/ 136 w 142"/>
                  <a:gd name="T3" fmla="*/ 33 h 165"/>
                  <a:gd name="T4" fmla="*/ 136 w 142"/>
                  <a:gd name="T5" fmla="*/ 46 h 165"/>
                  <a:gd name="T6" fmla="*/ 132 w 142"/>
                  <a:gd name="T7" fmla="*/ 59 h 165"/>
                  <a:gd name="T8" fmla="*/ 91 w 142"/>
                  <a:gd name="T9" fmla="*/ 59 h 165"/>
                  <a:gd name="T10" fmla="*/ 4 w 142"/>
                  <a:gd name="T11" fmla="*/ 46 h 165"/>
                  <a:gd name="T12" fmla="*/ 0 w 142"/>
                  <a:gd name="T13" fmla="*/ 59 h 165"/>
                  <a:gd name="T14" fmla="*/ 49 w 142"/>
                  <a:gd name="T15" fmla="*/ 107 h 165"/>
                  <a:gd name="T16" fmla="*/ 51 w 142"/>
                  <a:gd name="T17" fmla="*/ 121 h 165"/>
                  <a:gd name="T18" fmla="*/ 64 w 142"/>
                  <a:gd name="T19" fmla="*/ 134 h 165"/>
                  <a:gd name="T20" fmla="*/ 60 w 142"/>
                  <a:gd name="T21" fmla="*/ 142 h 165"/>
                  <a:gd name="T22" fmla="*/ 68 w 142"/>
                  <a:gd name="T23" fmla="*/ 144 h 165"/>
                  <a:gd name="T24" fmla="*/ 74 w 142"/>
                  <a:gd name="T25" fmla="*/ 137 h 165"/>
                  <a:gd name="T26" fmla="*/ 104 w 142"/>
                  <a:gd name="T27" fmla="*/ 159 h 165"/>
                  <a:gd name="T28" fmla="*/ 110 w 142"/>
                  <a:gd name="T29" fmla="*/ 134 h 165"/>
                  <a:gd name="T30" fmla="*/ 136 w 142"/>
                  <a:gd name="T31" fmla="*/ 96 h 165"/>
                  <a:gd name="T32" fmla="*/ 142 w 142"/>
                  <a:gd name="T33" fmla="*/ 65 h 165"/>
                  <a:gd name="T34" fmla="*/ 130 w 142"/>
                  <a:gd name="T35" fmla="*/ 59 h 16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2" h="165">
                    <a:moveTo>
                      <a:pt x="130" y="0"/>
                    </a:moveTo>
                    <a:lnTo>
                      <a:pt x="136" y="34"/>
                    </a:lnTo>
                    <a:lnTo>
                      <a:pt x="136" y="48"/>
                    </a:lnTo>
                    <a:lnTo>
                      <a:pt x="132" y="61"/>
                    </a:lnTo>
                    <a:lnTo>
                      <a:pt x="91" y="61"/>
                    </a:lnTo>
                    <a:lnTo>
                      <a:pt x="4" y="48"/>
                    </a:lnTo>
                    <a:lnTo>
                      <a:pt x="0" y="61"/>
                    </a:lnTo>
                    <a:lnTo>
                      <a:pt x="49" y="111"/>
                    </a:lnTo>
                    <a:lnTo>
                      <a:pt x="51" y="126"/>
                    </a:lnTo>
                    <a:lnTo>
                      <a:pt x="64" y="139"/>
                    </a:lnTo>
                    <a:lnTo>
                      <a:pt x="60" y="147"/>
                    </a:lnTo>
                    <a:lnTo>
                      <a:pt x="68" y="149"/>
                    </a:lnTo>
                    <a:lnTo>
                      <a:pt x="74" y="142"/>
                    </a:lnTo>
                    <a:lnTo>
                      <a:pt x="104" y="165"/>
                    </a:lnTo>
                    <a:lnTo>
                      <a:pt x="110" y="139"/>
                    </a:lnTo>
                    <a:lnTo>
                      <a:pt x="136" y="100"/>
                    </a:lnTo>
                    <a:lnTo>
                      <a:pt x="142" y="67"/>
                    </a:lnTo>
                    <a:lnTo>
                      <a:pt x="130" y="6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4" name="Freeform 349"/>
              <p:cNvSpPr>
                <a:spLocks/>
              </p:cNvSpPr>
              <p:nvPr/>
            </p:nvSpPr>
            <p:spPr bwMode="auto">
              <a:xfrm>
                <a:off x="1133" y="3600"/>
                <a:ext cx="21" cy="25"/>
              </a:xfrm>
              <a:custGeom>
                <a:avLst/>
                <a:gdLst>
                  <a:gd name="T0" fmla="*/ 0 w 21"/>
                  <a:gd name="T1" fmla="*/ 13 h 26"/>
                  <a:gd name="T2" fmla="*/ 6 w 21"/>
                  <a:gd name="T3" fmla="*/ 25 h 26"/>
                  <a:gd name="T4" fmla="*/ 11 w 21"/>
                  <a:gd name="T5" fmla="*/ 25 h 26"/>
                  <a:gd name="T6" fmla="*/ 21 w 21"/>
                  <a:gd name="T7" fmla="*/ 12 h 26"/>
                  <a:gd name="T8" fmla="*/ 17 w 21"/>
                  <a:gd name="T9" fmla="*/ 0 h 26"/>
                  <a:gd name="T10" fmla="*/ 0 w 21"/>
                  <a:gd name="T11" fmla="*/ 13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" h="26">
                    <a:moveTo>
                      <a:pt x="0" y="14"/>
                    </a:moveTo>
                    <a:lnTo>
                      <a:pt x="6" y="26"/>
                    </a:lnTo>
                    <a:lnTo>
                      <a:pt x="11" y="26"/>
                    </a:lnTo>
                    <a:lnTo>
                      <a:pt x="21" y="12"/>
                    </a:lnTo>
                    <a:lnTo>
                      <a:pt x="17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5" name="Freeform 350"/>
              <p:cNvSpPr>
                <a:spLocks/>
              </p:cNvSpPr>
              <p:nvPr/>
            </p:nvSpPr>
            <p:spPr bwMode="auto">
              <a:xfrm>
                <a:off x="1738" y="2722"/>
                <a:ext cx="44" cy="82"/>
              </a:xfrm>
              <a:custGeom>
                <a:avLst/>
                <a:gdLst>
                  <a:gd name="T0" fmla="*/ 25 w 44"/>
                  <a:gd name="T1" fmla="*/ 0 h 85"/>
                  <a:gd name="T2" fmla="*/ 26 w 44"/>
                  <a:gd name="T3" fmla="*/ 16 h 85"/>
                  <a:gd name="T4" fmla="*/ 15 w 44"/>
                  <a:gd name="T5" fmla="*/ 35 h 85"/>
                  <a:gd name="T6" fmla="*/ 40 w 44"/>
                  <a:gd name="T7" fmla="*/ 51 h 85"/>
                  <a:gd name="T8" fmla="*/ 44 w 44"/>
                  <a:gd name="T9" fmla="*/ 64 h 85"/>
                  <a:gd name="T10" fmla="*/ 36 w 44"/>
                  <a:gd name="T11" fmla="*/ 82 h 85"/>
                  <a:gd name="T12" fmla="*/ 23 w 44"/>
                  <a:gd name="T13" fmla="*/ 64 h 85"/>
                  <a:gd name="T14" fmla="*/ 0 w 44"/>
                  <a:gd name="T15" fmla="*/ 50 h 85"/>
                  <a:gd name="T16" fmla="*/ 0 w 44"/>
                  <a:gd name="T17" fmla="*/ 12 h 85"/>
                  <a:gd name="T18" fmla="*/ 4 w 44"/>
                  <a:gd name="T19" fmla="*/ 0 h 85"/>
                  <a:gd name="T20" fmla="*/ 26 w 44"/>
                  <a:gd name="T21" fmla="*/ 0 h 85"/>
                  <a:gd name="T22" fmla="*/ 25 w 44"/>
                  <a:gd name="T23" fmla="*/ 0 h 8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4" h="85">
                    <a:moveTo>
                      <a:pt x="25" y="0"/>
                    </a:moveTo>
                    <a:lnTo>
                      <a:pt x="26" y="17"/>
                    </a:lnTo>
                    <a:lnTo>
                      <a:pt x="15" y="36"/>
                    </a:lnTo>
                    <a:lnTo>
                      <a:pt x="40" y="53"/>
                    </a:lnTo>
                    <a:lnTo>
                      <a:pt x="44" y="66"/>
                    </a:lnTo>
                    <a:lnTo>
                      <a:pt x="36" y="85"/>
                    </a:lnTo>
                    <a:lnTo>
                      <a:pt x="23" y="66"/>
                    </a:lnTo>
                    <a:lnTo>
                      <a:pt x="0" y="52"/>
                    </a:lnTo>
                    <a:lnTo>
                      <a:pt x="0" y="12"/>
                    </a:lnTo>
                    <a:lnTo>
                      <a:pt x="4" y="0"/>
                    </a:lnTo>
                    <a:lnTo>
                      <a:pt x="26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80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6" name="Freeform 351"/>
              <p:cNvSpPr>
                <a:spLocks/>
              </p:cNvSpPr>
              <p:nvPr/>
            </p:nvSpPr>
            <p:spPr bwMode="auto">
              <a:xfrm>
                <a:off x="1802" y="3358"/>
                <a:ext cx="142" cy="149"/>
              </a:xfrm>
              <a:custGeom>
                <a:avLst/>
                <a:gdLst>
                  <a:gd name="T0" fmla="*/ 142 w 142"/>
                  <a:gd name="T1" fmla="*/ 102 h 154"/>
                  <a:gd name="T2" fmla="*/ 99 w 142"/>
                  <a:gd name="T3" fmla="*/ 30 h 154"/>
                  <a:gd name="T4" fmla="*/ 44 w 142"/>
                  <a:gd name="T5" fmla="*/ 5 h 154"/>
                  <a:gd name="T6" fmla="*/ 21 w 142"/>
                  <a:gd name="T7" fmla="*/ 0 h 154"/>
                  <a:gd name="T8" fmla="*/ 0 w 142"/>
                  <a:gd name="T9" fmla="*/ 14 h 154"/>
                  <a:gd name="T10" fmla="*/ 31 w 142"/>
                  <a:gd name="T11" fmla="*/ 30 h 154"/>
                  <a:gd name="T12" fmla="*/ 57 w 142"/>
                  <a:gd name="T13" fmla="*/ 67 h 154"/>
                  <a:gd name="T14" fmla="*/ 59 w 142"/>
                  <a:gd name="T15" fmla="*/ 107 h 154"/>
                  <a:gd name="T16" fmla="*/ 67 w 142"/>
                  <a:gd name="T17" fmla="*/ 149 h 154"/>
                  <a:gd name="T18" fmla="*/ 85 w 142"/>
                  <a:gd name="T19" fmla="*/ 142 h 154"/>
                  <a:gd name="T20" fmla="*/ 99 w 142"/>
                  <a:gd name="T21" fmla="*/ 121 h 154"/>
                  <a:gd name="T22" fmla="*/ 99 w 142"/>
                  <a:gd name="T23" fmla="*/ 102 h 154"/>
                  <a:gd name="T24" fmla="*/ 142 w 142"/>
                  <a:gd name="T25" fmla="*/ 102 h 15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42" h="154">
                    <a:moveTo>
                      <a:pt x="142" y="105"/>
                    </a:moveTo>
                    <a:lnTo>
                      <a:pt x="99" y="31"/>
                    </a:lnTo>
                    <a:lnTo>
                      <a:pt x="44" y="5"/>
                    </a:lnTo>
                    <a:lnTo>
                      <a:pt x="21" y="0"/>
                    </a:lnTo>
                    <a:lnTo>
                      <a:pt x="0" y="14"/>
                    </a:lnTo>
                    <a:lnTo>
                      <a:pt x="31" y="31"/>
                    </a:lnTo>
                    <a:lnTo>
                      <a:pt x="57" y="69"/>
                    </a:lnTo>
                    <a:lnTo>
                      <a:pt x="59" y="111"/>
                    </a:lnTo>
                    <a:lnTo>
                      <a:pt x="67" y="154"/>
                    </a:lnTo>
                    <a:lnTo>
                      <a:pt x="85" y="147"/>
                    </a:lnTo>
                    <a:lnTo>
                      <a:pt x="99" y="125"/>
                    </a:lnTo>
                    <a:lnTo>
                      <a:pt x="99" y="105"/>
                    </a:lnTo>
                    <a:lnTo>
                      <a:pt x="142" y="105"/>
                    </a:lnTo>
                    <a:close/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7" name="Freeform 352"/>
              <p:cNvSpPr>
                <a:spLocks/>
              </p:cNvSpPr>
              <p:nvPr/>
            </p:nvSpPr>
            <p:spPr bwMode="auto">
              <a:xfrm>
                <a:off x="1867" y="3505"/>
                <a:ext cx="68" cy="15"/>
              </a:xfrm>
              <a:custGeom>
                <a:avLst/>
                <a:gdLst>
                  <a:gd name="T0" fmla="*/ 68 w 68"/>
                  <a:gd name="T1" fmla="*/ 15 h 16"/>
                  <a:gd name="T2" fmla="*/ 53 w 68"/>
                  <a:gd name="T3" fmla="*/ 5 h 16"/>
                  <a:gd name="T4" fmla="*/ 30 w 68"/>
                  <a:gd name="T5" fmla="*/ 2 h 16"/>
                  <a:gd name="T6" fmla="*/ 15 w 68"/>
                  <a:gd name="T7" fmla="*/ 10 h 16"/>
                  <a:gd name="T8" fmla="*/ 0 w 68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16">
                    <a:moveTo>
                      <a:pt x="68" y="16"/>
                    </a:moveTo>
                    <a:lnTo>
                      <a:pt x="53" y="5"/>
                    </a:lnTo>
                    <a:lnTo>
                      <a:pt x="30" y="2"/>
                    </a:lnTo>
                    <a:lnTo>
                      <a:pt x="15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8" name="Line 353"/>
              <p:cNvSpPr>
                <a:spLocks noChangeShapeType="1"/>
              </p:cNvSpPr>
              <p:nvPr/>
            </p:nvSpPr>
            <p:spPr bwMode="auto">
              <a:xfrm>
                <a:off x="157" y="4327"/>
                <a:ext cx="2029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09" name="Freeform 354"/>
              <p:cNvSpPr>
                <a:spLocks/>
              </p:cNvSpPr>
              <p:nvPr/>
            </p:nvSpPr>
            <p:spPr bwMode="auto">
              <a:xfrm>
                <a:off x="1468" y="3677"/>
                <a:ext cx="109" cy="154"/>
              </a:xfrm>
              <a:custGeom>
                <a:avLst/>
                <a:gdLst>
                  <a:gd name="T0" fmla="*/ 53 w 109"/>
                  <a:gd name="T1" fmla="*/ 154 h 159"/>
                  <a:gd name="T2" fmla="*/ 53 w 109"/>
                  <a:gd name="T3" fmla="*/ 142 h 159"/>
                  <a:gd name="T4" fmla="*/ 18 w 109"/>
                  <a:gd name="T5" fmla="*/ 92 h 159"/>
                  <a:gd name="T6" fmla="*/ 18 w 109"/>
                  <a:gd name="T7" fmla="*/ 59 h 159"/>
                  <a:gd name="T8" fmla="*/ 15 w 109"/>
                  <a:gd name="T9" fmla="*/ 42 h 159"/>
                  <a:gd name="T10" fmla="*/ 11 w 109"/>
                  <a:gd name="T11" fmla="*/ 42 h 159"/>
                  <a:gd name="T12" fmla="*/ 0 w 109"/>
                  <a:gd name="T13" fmla="*/ 30 h 159"/>
                  <a:gd name="T14" fmla="*/ 26 w 109"/>
                  <a:gd name="T15" fmla="*/ 0 h 159"/>
                  <a:gd name="T16" fmla="*/ 51 w 109"/>
                  <a:gd name="T17" fmla="*/ 0 h 159"/>
                  <a:gd name="T18" fmla="*/ 75 w 109"/>
                  <a:gd name="T19" fmla="*/ 12 h 159"/>
                  <a:gd name="T20" fmla="*/ 77 w 109"/>
                  <a:gd name="T21" fmla="*/ 14 h 159"/>
                  <a:gd name="T22" fmla="*/ 71 w 109"/>
                  <a:gd name="T23" fmla="*/ 41 h 159"/>
                  <a:gd name="T24" fmla="*/ 88 w 109"/>
                  <a:gd name="T25" fmla="*/ 76 h 159"/>
                  <a:gd name="T26" fmla="*/ 109 w 109"/>
                  <a:gd name="T27" fmla="*/ 84 h 159"/>
                  <a:gd name="T28" fmla="*/ 104 w 109"/>
                  <a:gd name="T29" fmla="*/ 110 h 159"/>
                  <a:gd name="T30" fmla="*/ 98 w 109"/>
                  <a:gd name="T31" fmla="*/ 117 h 159"/>
                  <a:gd name="T32" fmla="*/ 87 w 109"/>
                  <a:gd name="T33" fmla="*/ 119 h 159"/>
                  <a:gd name="T34" fmla="*/ 73 w 109"/>
                  <a:gd name="T35" fmla="*/ 135 h 159"/>
                  <a:gd name="T36" fmla="*/ 71 w 109"/>
                  <a:gd name="T37" fmla="*/ 142 h 159"/>
                  <a:gd name="T38" fmla="*/ 53 w 109"/>
                  <a:gd name="T39" fmla="*/ 154 h 1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9" h="159">
                    <a:moveTo>
                      <a:pt x="53" y="159"/>
                    </a:moveTo>
                    <a:lnTo>
                      <a:pt x="53" y="147"/>
                    </a:lnTo>
                    <a:lnTo>
                      <a:pt x="18" y="95"/>
                    </a:lnTo>
                    <a:lnTo>
                      <a:pt x="18" y="6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0" y="31"/>
                    </a:lnTo>
                    <a:lnTo>
                      <a:pt x="26" y="0"/>
                    </a:lnTo>
                    <a:lnTo>
                      <a:pt x="51" y="0"/>
                    </a:lnTo>
                    <a:lnTo>
                      <a:pt x="75" y="12"/>
                    </a:lnTo>
                    <a:lnTo>
                      <a:pt x="77" y="14"/>
                    </a:lnTo>
                    <a:lnTo>
                      <a:pt x="71" y="42"/>
                    </a:lnTo>
                    <a:lnTo>
                      <a:pt x="88" y="78"/>
                    </a:lnTo>
                    <a:lnTo>
                      <a:pt x="109" y="87"/>
                    </a:lnTo>
                    <a:lnTo>
                      <a:pt x="104" y="114"/>
                    </a:lnTo>
                    <a:lnTo>
                      <a:pt x="98" y="121"/>
                    </a:lnTo>
                    <a:lnTo>
                      <a:pt x="87" y="123"/>
                    </a:lnTo>
                    <a:lnTo>
                      <a:pt x="73" y="139"/>
                    </a:lnTo>
                    <a:lnTo>
                      <a:pt x="71" y="147"/>
                    </a:lnTo>
                    <a:lnTo>
                      <a:pt x="53" y="159"/>
                    </a:lnTo>
                    <a:close/>
                  </a:path>
                </a:pathLst>
              </a:custGeom>
              <a:solidFill>
                <a:srgbClr val="FFC0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10" name="Rectangle 355"/>
              <p:cNvSpPr>
                <a:spLocks noChangeArrowheads="1"/>
              </p:cNvSpPr>
              <p:nvPr/>
            </p:nvSpPr>
            <p:spPr bwMode="auto">
              <a:xfrm>
                <a:off x="1191" y="3470"/>
                <a:ext cx="279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Slovenia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1" name="Rectangle 356"/>
              <p:cNvSpPr>
                <a:spLocks noChangeArrowheads="1"/>
              </p:cNvSpPr>
              <p:nvPr/>
            </p:nvSpPr>
            <p:spPr bwMode="auto">
              <a:xfrm>
                <a:off x="1371" y="3403"/>
                <a:ext cx="27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Hungary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2" name="Rectangle 357"/>
              <p:cNvSpPr>
                <a:spLocks noChangeArrowheads="1"/>
              </p:cNvSpPr>
              <p:nvPr/>
            </p:nvSpPr>
            <p:spPr bwMode="auto">
              <a:xfrm>
                <a:off x="1401" y="3312"/>
                <a:ext cx="275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Slovakia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3" name="Rectangle 358"/>
              <p:cNvSpPr>
                <a:spLocks noChangeArrowheads="1"/>
              </p:cNvSpPr>
              <p:nvPr/>
            </p:nvSpPr>
            <p:spPr bwMode="auto">
              <a:xfrm>
                <a:off x="1343" y="3117"/>
                <a:ext cx="22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Poland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4" name="Rectangle 359"/>
              <p:cNvSpPr>
                <a:spLocks noChangeArrowheads="1"/>
              </p:cNvSpPr>
              <p:nvPr/>
            </p:nvSpPr>
            <p:spPr bwMode="auto">
              <a:xfrm>
                <a:off x="1511" y="2914"/>
                <a:ext cx="29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Lithuania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5" name="Rectangle 360"/>
              <p:cNvSpPr>
                <a:spLocks noChangeArrowheads="1"/>
              </p:cNvSpPr>
              <p:nvPr/>
            </p:nvSpPr>
            <p:spPr bwMode="auto">
              <a:xfrm>
                <a:off x="1633" y="2838"/>
                <a:ext cx="19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Latvia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6" name="Rectangle 361"/>
              <p:cNvSpPr>
                <a:spLocks noChangeArrowheads="1"/>
              </p:cNvSpPr>
              <p:nvPr/>
            </p:nvSpPr>
            <p:spPr bwMode="auto">
              <a:xfrm>
                <a:off x="1587" y="2719"/>
                <a:ext cx="24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Estonia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7" name="Rectangle 362"/>
              <p:cNvSpPr>
                <a:spLocks noChangeArrowheads="1"/>
              </p:cNvSpPr>
              <p:nvPr/>
            </p:nvSpPr>
            <p:spPr bwMode="auto">
              <a:xfrm>
                <a:off x="1539" y="2467"/>
                <a:ext cx="23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Finland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8" name="Rectangle 363"/>
              <p:cNvSpPr>
                <a:spLocks noChangeArrowheads="1"/>
              </p:cNvSpPr>
              <p:nvPr/>
            </p:nvSpPr>
            <p:spPr bwMode="auto">
              <a:xfrm>
                <a:off x="2498" y="3755"/>
                <a:ext cx="27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Armenia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19" name="Rectangle 364"/>
              <p:cNvSpPr>
                <a:spLocks noChangeArrowheads="1"/>
              </p:cNvSpPr>
              <p:nvPr/>
            </p:nvSpPr>
            <p:spPr bwMode="auto">
              <a:xfrm>
                <a:off x="1148" y="2649"/>
                <a:ext cx="26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Sweden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" name="Rectangle 365"/>
              <p:cNvSpPr>
                <a:spLocks noChangeArrowheads="1"/>
              </p:cNvSpPr>
              <p:nvPr/>
            </p:nvSpPr>
            <p:spPr bwMode="auto">
              <a:xfrm>
                <a:off x="2498" y="3647"/>
                <a:ext cx="25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Georgia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1" name="Rectangle 366"/>
              <p:cNvSpPr>
                <a:spLocks noChangeArrowheads="1"/>
              </p:cNvSpPr>
              <p:nvPr/>
            </p:nvSpPr>
            <p:spPr bwMode="auto">
              <a:xfrm>
                <a:off x="878" y="2647"/>
                <a:ext cx="24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Norway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2" name="Rectangle 367"/>
              <p:cNvSpPr>
                <a:spLocks noChangeArrowheads="1"/>
              </p:cNvSpPr>
              <p:nvPr/>
            </p:nvSpPr>
            <p:spPr bwMode="auto">
              <a:xfrm>
                <a:off x="1702" y="3061"/>
                <a:ext cx="24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Belarus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3" name="Rectangle 368"/>
              <p:cNvSpPr>
                <a:spLocks noChangeArrowheads="1"/>
              </p:cNvSpPr>
              <p:nvPr/>
            </p:nvSpPr>
            <p:spPr bwMode="auto">
              <a:xfrm>
                <a:off x="1159" y="3265"/>
                <a:ext cx="379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Czech Rep.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4" name="Rectangle 369"/>
              <p:cNvSpPr>
                <a:spLocks noChangeArrowheads="1"/>
              </p:cNvSpPr>
              <p:nvPr/>
            </p:nvSpPr>
            <p:spPr bwMode="auto">
              <a:xfrm>
                <a:off x="1853" y="3262"/>
                <a:ext cx="25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Ukraine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5" name="Rectangle 370"/>
              <p:cNvSpPr>
                <a:spLocks noChangeArrowheads="1"/>
              </p:cNvSpPr>
              <p:nvPr/>
            </p:nvSpPr>
            <p:spPr bwMode="auto">
              <a:xfrm>
                <a:off x="885" y="2918"/>
                <a:ext cx="29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Denmark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6" name="Rectangle 371"/>
              <p:cNvSpPr>
                <a:spLocks noChangeArrowheads="1"/>
              </p:cNvSpPr>
              <p:nvPr/>
            </p:nvSpPr>
            <p:spPr bwMode="auto">
              <a:xfrm>
                <a:off x="1759" y="3403"/>
                <a:ext cx="27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Moldova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7" name="Rectangle 372"/>
              <p:cNvSpPr>
                <a:spLocks noChangeArrowheads="1"/>
              </p:cNvSpPr>
              <p:nvPr/>
            </p:nvSpPr>
            <p:spPr bwMode="auto">
              <a:xfrm>
                <a:off x="929" y="3197"/>
                <a:ext cx="29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Germany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8" name="Rectangle 373"/>
              <p:cNvSpPr>
                <a:spLocks noChangeArrowheads="1"/>
              </p:cNvSpPr>
              <p:nvPr/>
            </p:nvSpPr>
            <p:spPr bwMode="auto">
              <a:xfrm>
                <a:off x="1458" y="3584"/>
                <a:ext cx="35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Yugoslavia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9" name="Rectangle 374"/>
              <p:cNvSpPr>
                <a:spLocks noChangeArrowheads="1"/>
              </p:cNvSpPr>
              <p:nvPr/>
            </p:nvSpPr>
            <p:spPr bwMode="auto">
              <a:xfrm>
                <a:off x="1195" y="3360"/>
                <a:ext cx="22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Austria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0" name="Rectangle 375"/>
              <p:cNvSpPr>
                <a:spLocks noChangeArrowheads="1"/>
              </p:cNvSpPr>
              <p:nvPr/>
            </p:nvSpPr>
            <p:spPr bwMode="auto">
              <a:xfrm>
                <a:off x="1672" y="3625"/>
                <a:ext cx="26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Bulgaria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1" name="Rectangle 376"/>
              <p:cNvSpPr>
                <a:spLocks noChangeArrowheads="1"/>
              </p:cNvSpPr>
              <p:nvPr/>
            </p:nvSpPr>
            <p:spPr bwMode="auto">
              <a:xfrm>
                <a:off x="1052" y="3415"/>
                <a:ext cx="42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Liechtenstein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2" name="Rectangle 377"/>
              <p:cNvSpPr>
                <a:spLocks noChangeArrowheads="1"/>
              </p:cNvSpPr>
              <p:nvPr/>
            </p:nvSpPr>
            <p:spPr bwMode="auto">
              <a:xfrm>
                <a:off x="2143" y="3831"/>
                <a:ext cx="221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Turkey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3" name="Rectangle 378"/>
              <p:cNvSpPr>
                <a:spLocks noChangeArrowheads="1"/>
              </p:cNvSpPr>
              <p:nvPr/>
            </p:nvSpPr>
            <p:spPr bwMode="auto">
              <a:xfrm>
                <a:off x="1167" y="3680"/>
                <a:ext cx="13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Italy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4" name="Rectangle 379"/>
              <p:cNvSpPr>
                <a:spLocks noChangeArrowheads="1"/>
              </p:cNvSpPr>
              <p:nvPr/>
            </p:nvSpPr>
            <p:spPr bwMode="auto">
              <a:xfrm>
                <a:off x="745" y="3587"/>
                <a:ext cx="25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Monaco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5" name="Rectangle 380"/>
              <p:cNvSpPr>
                <a:spLocks noChangeArrowheads="1"/>
              </p:cNvSpPr>
              <p:nvPr/>
            </p:nvSpPr>
            <p:spPr bwMode="auto">
              <a:xfrm>
                <a:off x="2043" y="4070"/>
                <a:ext cx="23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Cyprus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6" name="Rectangle 381"/>
              <p:cNvSpPr>
                <a:spLocks noChangeArrowheads="1"/>
              </p:cNvSpPr>
              <p:nvPr/>
            </p:nvSpPr>
            <p:spPr bwMode="auto">
              <a:xfrm>
                <a:off x="785" y="3426"/>
                <a:ext cx="37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Switzerland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7" name="Rectangle 382"/>
              <p:cNvSpPr>
                <a:spLocks noChangeArrowheads="1"/>
              </p:cNvSpPr>
              <p:nvPr/>
            </p:nvSpPr>
            <p:spPr bwMode="auto">
              <a:xfrm>
                <a:off x="1303" y="4012"/>
                <a:ext cx="17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Malta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8" name="Rectangle 383"/>
              <p:cNvSpPr>
                <a:spLocks noChangeArrowheads="1"/>
              </p:cNvSpPr>
              <p:nvPr/>
            </p:nvSpPr>
            <p:spPr bwMode="auto">
              <a:xfrm>
                <a:off x="696" y="3139"/>
                <a:ext cx="39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Netherlands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39" name="Rectangle 384"/>
              <p:cNvSpPr>
                <a:spLocks noChangeArrowheads="1"/>
              </p:cNvSpPr>
              <p:nvPr/>
            </p:nvSpPr>
            <p:spPr bwMode="auto">
              <a:xfrm>
                <a:off x="1508" y="3821"/>
                <a:ext cx="23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Greece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0" name="Rectangle 385"/>
              <p:cNvSpPr>
                <a:spLocks noChangeArrowheads="1"/>
              </p:cNvSpPr>
              <p:nvPr/>
            </p:nvSpPr>
            <p:spPr bwMode="auto">
              <a:xfrm>
                <a:off x="702" y="3217"/>
                <a:ext cx="26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Belgium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1" name="Rectangle 386"/>
              <p:cNvSpPr>
                <a:spLocks noChangeArrowheads="1"/>
              </p:cNvSpPr>
              <p:nvPr/>
            </p:nvSpPr>
            <p:spPr bwMode="auto">
              <a:xfrm>
                <a:off x="1553" y="3676"/>
                <a:ext cx="26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F.Y.R.of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2" name="Rectangle 387"/>
              <p:cNvSpPr>
                <a:spLocks noChangeArrowheads="1"/>
              </p:cNvSpPr>
              <p:nvPr/>
            </p:nvSpPr>
            <p:spPr bwMode="auto">
              <a:xfrm>
                <a:off x="1553" y="3712"/>
                <a:ext cx="35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Macedonia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3" name="Rectangle 388"/>
              <p:cNvSpPr>
                <a:spLocks noChangeArrowheads="1"/>
              </p:cNvSpPr>
              <p:nvPr/>
            </p:nvSpPr>
            <p:spPr bwMode="auto">
              <a:xfrm>
                <a:off x="624" y="3308"/>
                <a:ext cx="401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Luxembourg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4" name="Rectangle 389"/>
              <p:cNvSpPr>
                <a:spLocks noChangeArrowheads="1"/>
              </p:cNvSpPr>
              <p:nvPr/>
            </p:nvSpPr>
            <p:spPr bwMode="auto">
              <a:xfrm>
                <a:off x="1384" y="3709"/>
                <a:ext cx="24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Albania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5" name="Rectangle 390"/>
              <p:cNvSpPr>
                <a:spLocks noChangeArrowheads="1"/>
              </p:cNvSpPr>
              <p:nvPr/>
            </p:nvSpPr>
            <p:spPr bwMode="auto">
              <a:xfrm>
                <a:off x="606" y="3411"/>
                <a:ext cx="224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France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6" name="Rectangle 391"/>
              <p:cNvSpPr>
                <a:spLocks noChangeArrowheads="1"/>
              </p:cNvSpPr>
              <p:nvPr/>
            </p:nvSpPr>
            <p:spPr bwMode="auto">
              <a:xfrm>
                <a:off x="1205" y="3554"/>
                <a:ext cx="36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Bosnia and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7" name="Rectangle 392"/>
              <p:cNvSpPr>
                <a:spLocks noChangeArrowheads="1"/>
              </p:cNvSpPr>
              <p:nvPr/>
            </p:nvSpPr>
            <p:spPr bwMode="auto">
              <a:xfrm>
                <a:off x="1180" y="3590"/>
                <a:ext cx="40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Herzegovina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8" name="Rectangle 393"/>
              <p:cNvSpPr>
                <a:spLocks noChangeArrowheads="1"/>
              </p:cNvSpPr>
              <p:nvPr/>
            </p:nvSpPr>
            <p:spPr bwMode="auto">
              <a:xfrm>
                <a:off x="390" y="3767"/>
                <a:ext cx="18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Spain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49" name="Rectangle 394"/>
              <p:cNvSpPr>
                <a:spLocks noChangeArrowheads="1"/>
              </p:cNvSpPr>
              <p:nvPr/>
            </p:nvSpPr>
            <p:spPr bwMode="auto">
              <a:xfrm>
                <a:off x="1309" y="3505"/>
                <a:ext cx="23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Croatia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0" name="Rectangle 395"/>
              <p:cNvSpPr>
                <a:spLocks noChangeArrowheads="1"/>
              </p:cNvSpPr>
              <p:nvPr/>
            </p:nvSpPr>
            <p:spPr bwMode="auto">
              <a:xfrm>
                <a:off x="191" y="3852"/>
                <a:ext cx="27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Portugal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1" name="Rectangle 396"/>
              <p:cNvSpPr>
                <a:spLocks noChangeArrowheads="1"/>
              </p:cNvSpPr>
              <p:nvPr/>
            </p:nvSpPr>
            <p:spPr bwMode="auto">
              <a:xfrm>
                <a:off x="187" y="3053"/>
                <a:ext cx="221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Ireland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2" name="Rectangle 397"/>
              <p:cNvSpPr>
                <a:spLocks noChangeArrowheads="1"/>
              </p:cNvSpPr>
              <p:nvPr/>
            </p:nvSpPr>
            <p:spPr bwMode="auto">
              <a:xfrm>
                <a:off x="444" y="3098"/>
                <a:ext cx="23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United 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3" name="Rectangle 398"/>
              <p:cNvSpPr>
                <a:spLocks noChangeArrowheads="1"/>
              </p:cNvSpPr>
              <p:nvPr/>
            </p:nvSpPr>
            <p:spPr bwMode="auto">
              <a:xfrm>
                <a:off x="444" y="3138"/>
                <a:ext cx="28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Kingdom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4" name="Rectangle 399"/>
              <p:cNvSpPr>
                <a:spLocks noChangeArrowheads="1"/>
              </p:cNvSpPr>
              <p:nvPr/>
            </p:nvSpPr>
            <p:spPr bwMode="auto">
              <a:xfrm>
                <a:off x="1592" y="3475"/>
                <a:ext cx="29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Romania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5" name="Rectangle 400"/>
              <p:cNvSpPr>
                <a:spLocks noChangeArrowheads="1"/>
              </p:cNvSpPr>
              <p:nvPr/>
            </p:nvSpPr>
            <p:spPr bwMode="auto">
              <a:xfrm>
                <a:off x="2449" y="2699"/>
                <a:ext cx="628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Russian Federation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6" name="Rectangle 401"/>
              <p:cNvSpPr>
                <a:spLocks noChangeArrowheads="1"/>
              </p:cNvSpPr>
              <p:nvPr/>
            </p:nvSpPr>
            <p:spPr bwMode="auto">
              <a:xfrm>
                <a:off x="149" y="2324"/>
                <a:ext cx="23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>
                    <a:solidFill>
                      <a:srgbClr val="000000"/>
                    </a:solidFill>
                    <a:latin typeface="Swis721 Lt BT" pitchFamily="34" charset="0"/>
                  </a:rPr>
                  <a:t>Iceland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7" name="Rectangle 402"/>
              <p:cNvSpPr>
                <a:spLocks noChangeArrowheads="1"/>
              </p:cNvSpPr>
              <p:nvPr/>
            </p:nvSpPr>
            <p:spPr bwMode="auto">
              <a:xfrm>
                <a:off x="2979" y="1261"/>
                <a:ext cx="303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Kara Sea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8" name="Rectangle 403"/>
              <p:cNvSpPr>
                <a:spLocks noChangeArrowheads="1"/>
              </p:cNvSpPr>
              <p:nvPr/>
            </p:nvSpPr>
            <p:spPr bwMode="auto">
              <a:xfrm>
                <a:off x="2039" y="1270"/>
                <a:ext cx="399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Barents Sea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9" name="Rectangle 404"/>
              <p:cNvSpPr>
                <a:spLocks noChangeArrowheads="1"/>
              </p:cNvSpPr>
              <p:nvPr/>
            </p:nvSpPr>
            <p:spPr bwMode="auto">
              <a:xfrm>
                <a:off x="420" y="2526"/>
                <a:ext cx="327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North Sea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0" name="Rectangle 405"/>
              <p:cNvSpPr>
                <a:spLocks noChangeArrowheads="1"/>
              </p:cNvSpPr>
              <p:nvPr/>
            </p:nvSpPr>
            <p:spPr bwMode="auto">
              <a:xfrm>
                <a:off x="89" y="3470"/>
                <a:ext cx="472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Atlantic Ocean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1" name="Rectangle 406"/>
              <p:cNvSpPr>
                <a:spLocks noChangeArrowheads="1"/>
              </p:cNvSpPr>
              <p:nvPr/>
            </p:nvSpPr>
            <p:spPr bwMode="auto">
              <a:xfrm>
                <a:off x="1295" y="4079"/>
                <a:ext cx="615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Mediterranean Sea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2" name="Rectangle 407"/>
              <p:cNvSpPr>
                <a:spLocks noChangeArrowheads="1"/>
              </p:cNvSpPr>
              <p:nvPr/>
            </p:nvSpPr>
            <p:spPr bwMode="auto">
              <a:xfrm>
                <a:off x="2025" y="3599"/>
                <a:ext cx="328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Black Sea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3" name="Rectangle 408"/>
              <p:cNvSpPr>
                <a:spLocks noChangeArrowheads="1"/>
              </p:cNvSpPr>
              <p:nvPr/>
            </p:nvSpPr>
            <p:spPr bwMode="auto">
              <a:xfrm>
                <a:off x="2788" y="3612"/>
                <a:ext cx="286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Caspian 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" name="Rectangle 409"/>
              <p:cNvSpPr>
                <a:spLocks noChangeArrowheads="1"/>
              </p:cNvSpPr>
              <p:nvPr/>
            </p:nvSpPr>
            <p:spPr bwMode="auto">
              <a:xfrm>
                <a:off x="2788" y="3662"/>
                <a:ext cx="31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         Sea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5" name="Rectangle 410"/>
              <p:cNvSpPr>
                <a:spLocks noChangeArrowheads="1"/>
              </p:cNvSpPr>
              <p:nvPr/>
            </p:nvSpPr>
            <p:spPr bwMode="auto">
              <a:xfrm>
                <a:off x="3245" y="3440"/>
                <a:ext cx="15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Aral 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6" name="Rectangle 411"/>
              <p:cNvSpPr>
                <a:spLocks noChangeArrowheads="1"/>
              </p:cNvSpPr>
              <p:nvPr/>
            </p:nvSpPr>
            <p:spPr bwMode="auto">
              <a:xfrm>
                <a:off x="3245" y="3491"/>
                <a:ext cx="130" cy="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GB" sz="500" i="1">
                    <a:solidFill>
                      <a:srgbClr val="000000"/>
                    </a:solidFill>
                    <a:latin typeface="Swis721 Lt BT" pitchFamily="34" charset="0"/>
                  </a:rPr>
                  <a:t>Sea</a:t>
                </a:r>
                <a:endParaRPr lang="en-GB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7" name="Freeform 412"/>
              <p:cNvSpPr>
                <a:spLocks/>
              </p:cNvSpPr>
              <p:nvPr/>
            </p:nvSpPr>
            <p:spPr bwMode="auto">
              <a:xfrm>
                <a:off x="4717" y="2634"/>
                <a:ext cx="297" cy="141"/>
              </a:xfrm>
              <a:custGeom>
                <a:avLst/>
                <a:gdLst>
                  <a:gd name="T0" fmla="*/ 0 w 297"/>
                  <a:gd name="T1" fmla="*/ 0 h 146"/>
                  <a:gd name="T2" fmla="*/ 81 w 297"/>
                  <a:gd name="T3" fmla="*/ 27 h 146"/>
                  <a:gd name="T4" fmla="*/ 124 w 297"/>
                  <a:gd name="T5" fmla="*/ 27 h 146"/>
                  <a:gd name="T6" fmla="*/ 145 w 297"/>
                  <a:gd name="T7" fmla="*/ 17 h 146"/>
                  <a:gd name="T8" fmla="*/ 159 w 297"/>
                  <a:gd name="T9" fmla="*/ 17 h 146"/>
                  <a:gd name="T10" fmla="*/ 196 w 297"/>
                  <a:gd name="T11" fmla="*/ 50 h 146"/>
                  <a:gd name="T12" fmla="*/ 196 w 297"/>
                  <a:gd name="T13" fmla="*/ 68 h 146"/>
                  <a:gd name="T14" fmla="*/ 219 w 297"/>
                  <a:gd name="T15" fmla="*/ 81 h 146"/>
                  <a:gd name="T16" fmla="*/ 242 w 297"/>
                  <a:gd name="T17" fmla="*/ 64 h 146"/>
                  <a:gd name="T18" fmla="*/ 251 w 297"/>
                  <a:gd name="T19" fmla="*/ 64 h 146"/>
                  <a:gd name="T20" fmla="*/ 255 w 297"/>
                  <a:gd name="T21" fmla="*/ 81 h 146"/>
                  <a:gd name="T22" fmla="*/ 278 w 297"/>
                  <a:gd name="T23" fmla="*/ 113 h 146"/>
                  <a:gd name="T24" fmla="*/ 278 w 297"/>
                  <a:gd name="T25" fmla="*/ 127 h 146"/>
                  <a:gd name="T26" fmla="*/ 297 w 297"/>
                  <a:gd name="T27" fmla="*/ 141 h 14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97" h="146">
                    <a:moveTo>
                      <a:pt x="0" y="0"/>
                    </a:moveTo>
                    <a:lnTo>
                      <a:pt x="81" y="28"/>
                    </a:lnTo>
                    <a:lnTo>
                      <a:pt x="124" y="28"/>
                    </a:lnTo>
                    <a:lnTo>
                      <a:pt x="145" y="18"/>
                    </a:lnTo>
                    <a:lnTo>
                      <a:pt x="159" y="18"/>
                    </a:lnTo>
                    <a:lnTo>
                      <a:pt x="196" y="52"/>
                    </a:lnTo>
                    <a:lnTo>
                      <a:pt x="196" y="70"/>
                    </a:lnTo>
                    <a:lnTo>
                      <a:pt x="219" y="84"/>
                    </a:lnTo>
                    <a:lnTo>
                      <a:pt x="242" y="66"/>
                    </a:lnTo>
                    <a:lnTo>
                      <a:pt x="251" y="66"/>
                    </a:lnTo>
                    <a:lnTo>
                      <a:pt x="255" y="84"/>
                    </a:lnTo>
                    <a:lnTo>
                      <a:pt x="278" y="117"/>
                    </a:lnTo>
                    <a:lnTo>
                      <a:pt x="278" y="132"/>
                    </a:lnTo>
                    <a:lnTo>
                      <a:pt x="297" y="14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68" name="Freeform 413"/>
              <p:cNvSpPr>
                <a:spLocks/>
              </p:cNvSpPr>
              <p:nvPr/>
            </p:nvSpPr>
            <p:spPr bwMode="auto">
              <a:xfrm>
                <a:off x="4490" y="2257"/>
                <a:ext cx="77" cy="57"/>
              </a:xfrm>
              <a:custGeom>
                <a:avLst/>
                <a:gdLst>
                  <a:gd name="T0" fmla="*/ 26 w 77"/>
                  <a:gd name="T1" fmla="*/ 11 h 59"/>
                  <a:gd name="T2" fmla="*/ 0 w 77"/>
                  <a:gd name="T3" fmla="*/ 0 h 59"/>
                  <a:gd name="T4" fmla="*/ 0 w 77"/>
                  <a:gd name="T5" fmla="*/ 11 h 59"/>
                  <a:gd name="T6" fmla="*/ 22 w 77"/>
                  <a:gd name="T7" fmla="*/ 24 h 59"/>
                  <a:gd name="T8" fmla="*/ 30 w 77"/>
                  <a:gd name="T9" fmla="*/ 24 h 59"/>
                  <a:gd name="T10" fmla="*/ 64 w 77"/>
                  <a:gd name="T11" fmla="*/ 57 h 59"/>
                  <a:gd name="T12" fmla="*/ 77 w 77"/>
                  <a:gd name="T13" fmla="*/ 43 h 59"/>
                  <a:gd name="T14" fmla="*/ 49 w 77"/>
                  <a:gd name="T15" fmla="*/ 18 h 59"/>
                  <a:gd name="T16" fmla="*/ 49 w 77"/>
                  <a:gd name="T17" fmla="*/ 11 h 59"/>
                  <a:gd name="T18" fmla="*/ 26 w 77"/>
                  <a:gd name="T19" fmla="*/ 11 h 5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" h="59">
                    <a:moveTo>
                      <a:pt x="26" y="11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22" y="25"/>
                    </a:lnTo>
                    <a:lnTo>
                      <a:pt x="30" y="25"/>
                    </a:lnTo>
                    <a:lnTo>
                      <a:pt x="64" y="59"/>
                    </a:lnTo>
                    <a:lnTo>
                      <a:pt x="77" y="44"/>
                    </a:lnTo>
                    <a:lnTo>
                      <a:pt x="49" y="19"/>
                    </a:lnTo>
                    <a:lnTo>
                      <a:pt x="49" y="11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69" name="Freeform 414"/>
              <p:cNvSpPr>
                <a:spLocks/>
              </p:cNvSpPr>
              <p:nvPr/>
            </p:nvSpPr>
            <p:spPr bwMode="auto">
              <a:xfrm>
                <a:off x="4904" y="1411"/>
                <a:ext cx="96" cy="50"/>
              </a:xfrm>
              <a:custGeom>
                <a:avLst/>
                <a:gdLst>
                  <a:gd name="T0" fmla="*/ 0 w 96"/>
                  <a:gd name="T1" fmla="*/ 0 h 52"/>
                  <a:gd name="T2" fmla="*/ 28 w 96"/>
                  <a:gd name="T3" fmla="*/ 0 h 52"/>
                  <a:gd name="T4" fmla="*/ 93 w 96"/>
                  <a:gd name="T5" fmla="*/ 28 h 52"/>
                  <a:gd name="T6" fmla="*/ 87 w 96"/>
                  <a:gd name="T7" fmla="*/ 33 h 52"/>
                  <a:gd name="T8" fmla="*/ 96 w 96"/>
                  <a:gd name="T9" fmla="*/ 50 h 52"/>
                  <a:gd name="T10" fmla="*/ 77 w 96"/>
                  <a:gd name="T11" fmla="*/ 50 h 52"/>
                  <a:gd name="T12" fmla="*/ 74 w 96"/>
                  <a:gd name="T13" fmla="*/ 41 h 52"/>
                  <a:gd name="T14" fmla="*/ 60 w 96"/>
                  <a:gd name="T15" fmla="*/ 37 h 52"/>
                  <a:gd name="T16" fmla="*/ 28 w 96"/>
                  <a:gd name="T17" fmla="*/ 37 h 52"/>
                  <a:gd name="T18" fmla="*/ 19 w 96"/>
                  <a:gd name="T19" fmla="*/ 41 h 52"/>
                  <a:gd name="T20" fmla="*/ 13 w 96"/>
                  <a:gd name="T21" fmla="*/ 23 h 52"/>
                  <a:gd name="T22" fmla="*/ 23 w 96"/>
                  <a:gd name="T23" fmla="*/ 18 h 52"/>
                  <a:gd name="T24" fmla="*/ 0 w 96"/>
                  <a:gd name="T25" fmla="*/ 13 h 52"/>
                  <a:gd name="T26" fmla="*/ 0 w 96"/>
                  <a:gd name="T27" fmla="*/ 0 h 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2">
                    <a:moveTo>
                      <a:pt x="0" y="0"/>
                    </a:moveTo>
                    <a:lnTo>
                      <a:pt x="28" y="0"/>
                    </a:lnTo>
                    <a:lnTo>
                      <a:pt x="93" y="29"/>
                    </a:lnTo>
                    <a:lnTo>
                      <a:pt x="87" y="34"/>
                    </a:lnTo>
                    <a:lnTo>
                      <a:pt x="96" y="52"/>
                    </a:lnTo>
                    <a:lnTo>
                      <a:pt x="77" y="52"/>
                    </a:lnTo>
                    <a:lnTo>
                      <a:pt x="74" y="43"/>
                    </a:lnTo>
                    <a:lnTo>
                      <a:pt x="60" y="38"/>
                    </a:lnTo>
                    <a:lnTo>
                      <a:pt x="28" y="38"/>
                    </a:lnTo>
                    <a:lnTo>
                      <a:pt x="19" y="43"/>
                    </a:lnTo>
                    <a:lnTo>
                      <a:pt x="13" y="24"/>
                    </a:lnTo>
                    <a:lnTo>
                      <a:pt x="23" y="19"/>
                    </a:lnTo>
                    <a:lnTo>
                      <a:pt x="0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70" name="Freeform 415"/>
              <p:cNvSpPr>
                <a:spLocks/>
              </p:cNvSpPr>
              <p:nvPr/>
            </p:nvSpPr>
            <p:spPr bwMode="auto">
              <a:xfrm>
                <a:off x="4768" y="1434"/>
                <a:ext cx="55" cy="13"/>
              </a:xfrm>
              <a:custGeom>
                <a:avLst/>
                <a:gdLst>
                  <a:gd name="T0" fmla="*/ 13 w 55"/>
                  <a:gd name="T1" fmla="*/ 0 h 14"/>
                  <a:gd name="T2" fmla="*/ 45 w 55"/>
                  <a:gd name="T3" fmla="*/ 0 h 14"/>
                  <a:gd name="T4" fmla="*/ 55 w 55"/>
                  <a:gd name="T5" fmla="*/ 13 h 14"/>
                  <a:gd name="T6" fmla="*/ 9 w 55"/>
                  <a:gd name="T7" fmla="*/ 13 h 14"/>
                  <a:gd name="T8" fmla="*/ 0 w 55"/>
                  <a:gd name="T9" fmla="*/ 8 h 14"/>
                  <a:gd name="T10" fmla="*/ 13 w 55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5" h="14">
                    <a:moveTo>
                      <a:pt x="13" y="0"/>
                    </a:moveTo>
                    <a:lnTo>
                      <a:pt x="45" y="0"/>
                    </a:lnTo>
                    <a:lnTo>
                      <a:pt x="55" y="14"/>
                    </a:lnTo>
                    <a:lnTo>
                      <a:pt x="9" y="14"/>
                    </a:lnTo>
                    <a:lnTo>
                      <a:pt x="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71" name="Freeform 416"/>
              <p:cNvSpPr>
                <a:spLocks/>
              </p:cNvSpPr>
              <p:nvPr/>
            </p:nvSpPr>
            <p:spPr bwMode="auto">
              <a:xfrm>
                <a:off x="5023" y="1434"/>
                <a:ext cx="87" cy="45"/>
              </a:xfrm>
              <a:custGeom>
                <a:avLst/>
                <a:gdLst>
                  <a:gd name="T0" fmla="*/ 0 w 87"/>
                  <a:gd name="T1" fmla="*/ 0 h 47"/>
                  <a:gd name="T2" fmla="*/ 47 w 87"/>
                  <a:gd name="T3" fmla="*/ 5 h 47"/>
                  <a:gd name="T4" fmla="*/ 61 w 87"/>
                  <a:gd name="T5" fmla="*/ 13 h 47"/>
                  <a:gd name="T6" fmla="*/ 55 w 87"/>
                  <a:gd name="T7" fmla="*/ 27 h 47"/>
                  <a:gd name="T8" fmla="*/ 74 w 87"/>
                  <a:gd name="T9" fmla="*/ 27 h 47"/>
                  <a:gd name="T10" fmla="*/ 87 w 87"/>
                  <a:gd name="T11" fmla="*/ 36 h 47"/>
                  <a:gd name="T12" fmla="*/ 38 w 87"/>
                  <a:gd name="T13" fmla="*/ 45 h 47"/>
                  <a:gd name="T14" fmla="*/ 42 w 87"/>
                  <a:gd name="T15" fmla="*/ 27 h 47"/>
                  <a:gd name="T16" fmla="*/ 23 w 87"/>
                  <a:gd name="T17" fmla="*/ 27 h 47"/>
                  <a:gd name="T18" fmla="*/ 13 w 87"/>
                  <a:gd name="T19" fmla="*/ 32 h 47"/>
                  <a:gd name="T20" fmla="*/ 13 w 87"/>
                  <a:gd name="T21" fmla="*/ 18 h 47"/>
                  <a:gd name="T22" fmla="*/ 0 w 87"/>
                  <a:gd name="T23" fmla="*/ 18 h 47"/>
                  <a:gd name="T24" fmla="*/ 0 w 87"/>
                  <a:gd name="T25" fmla="*/ 0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7" h="47">
                    <a:moveTo>
                      <a:pt x="0" y="0"/>
                    </a:moveTo>
                    <a:lnTo>
                      <a:pt x="47" y="5"/>
                    </a:lnTo>
                    <a:lnTo>
                      <a:pt x="61" y="14"/>
                    </a:lnTo>
                    <a:lnTo>
                      <a:pt x="55" y="28"/>
                    </a:lnTo>
                    <a:lnTo>
                      <a:pt x="74" y="28"/>
                    </a:lnTo>
                    <a:lnTo>
                      <a:pt x="87" y="38"/>
                    </a:lnTo>
                    <a:lnTo>
                      <a:pt x="38" y="47"/>
                    </a:lnTo>
                    <a:lnTo>
                      <a:pt x="42" y="28"/>
                    </a:lnTo>
                    <a:lnTo>
                      <a:pt x="23" y="28"/>
                    </a:lnTo>
                    <a:lnTo>
                      <a:pt x="13" y="33"/>
                    </a:lnTo>
                    <a:lnTo>
                      <a:pt x="13" y="19"/>
                    </a:lnTo>
                    <a:lnTo>
                      <a:pt x="0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272" name="Freeform 417"/>
              <p:cNvSpPr>
                <a:spLocks/>
              </p:cNvSpPr>
              <p:nvPr/>
            </p:nvSpPr>
            <p:spPr bwMode="auto">
              <a:xfrm>
                <a:off x="4760" y="1457"/>
                <a:ext cx="53" cy="22"/>
              </a:xfrm>
              <a:custGeom>
                <a:avLst/>
                <a:gdLst>
                  <a:gd name="T0" fmla="*/ 10 w 53"/>
                  <a:gd name="T1" fmla="*/ 0 h 23"/>
                  <a:gd name="T2" fmla="*/ 53 w 53"/>
                  <a:gd name="T3" fmla="*/ 0 h 23"/>
                  <a:gd name="T4" fmla="*/ 49 w 53"/>
                  <a:gd name="T5" fmla="*/ 9 h 23"/>
                  <a:gd name="T6" fmla="*/ 53 w 53"/>
                  <a:gd name="T7" fmla="*/ 13 h 23"/>
                  <a:gd name="T8" fmla="*/ 40 w 53"/>
                  <a:gd name="T9" fmla="*/ 22 h 23"/>
                  <a:gd name="T10" fmla="*/ 4 w 53"/>
                  <a:gd name="T11" fmla="*/ 22 h 23"/>
                  <a:gd name="T12" fmla="*/ 0 w 53"/>
                  <a:gd name="T13" fmla="*/ 5 h 23"/>
                  <a:gd name="T14" fmla="*/ 10 w 53"/>
                  <a:gd name="T15" fmla="*/ 0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3" h="23">
                    <a:moveTo>
                      <a:pt x="10" y="0"/>
                    </a:moveTo>
                    <a:lnTo>
                      <a:pt x="53" y="0"/>
                    </a:lnTo>
                    <a:lnTo>
                      <a:pt x="49" y="9"/>
                    </a:lnTo>
                    <a:lnTo>
                      <a:pt x="53" y="14"/>
                    </a:lnTo>
                    <a:lnTo>
                      <a:pt x="40" y="23"/>
                    </a:lnTo>
                    <a:lnTo>
                      <a:pt x="4" y="23"/>
                    </a:lnTo>
                    <a:lnTo>
                      <a:pt x="0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8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</p:grpSp>
        <p:sp>
          <p:nvSpPr>
            <p:cNvPr id="51" name="Freeform 418"/>
            <p:cNvSpPr>
              <a:spLocks/>
            </p:cNvSpPr>
            <p:nvPr/>
          </p:nvSpPr>
          <p:spPr bwMode="auto">
            <a:xfrm>
              <a:off x="2468" y="2932"/>
              <a:ext cx="1694" cy="796"/>
            </a:xfrm>
            <a:custGeom>
              <a:avLst/>
              <a:gdLst>
                <a:gd name="T0" fmla="*/ 314 w 1820"/>
                <a:gd name="T1" fmla="*/ 563 h 843"/>
                <a:gd name="T2" fmla="*/ 211 w 1820"/>
                <a:gd name="T3" fmla="*/ 518 h 843"/>
                <a:gd name="T4" fmla="*/ 134 w 1820"/>
                <a:gd name="T5" fmla="*/ 547 h 843"/>
                <a:gd name="T6" fmla="*/ 67 w 1820"/>
                <a:gd name="T7" fmla="*/ 465 h 843"/>
                <a:gd name="T8" fmla="*/ 0 w 1820"/>
                <a:gd name="T9" fmla="*/ 442 h 843"/>
                <a:gd name="T10" fmla="*/ 21 w 1820"/>
                <a:gd name="T11" fmla="*/ 340 h 843"/>
                <a:gd name="T12" fmla="*/ 92 w 1820"/>
                <a:gd name="T13" fmla="*/ 351 h 843"/>
                <a:gd name="T14" fmla="*/ 127 w 1820"/>
                <a:gd name="T15" fmla="*/ 266 h 843"/>
                <a:gd name="T16" fmla="*/ 199 w 1820"/>
                <a:gd name="T17" fmla="*/ 263 h 843"/>
                <a:gd name="T18" fmla="*/ 273 w 1820"/>
                <a:gd name="T19" fmla="*/ 280 h 843"/>
                <a:gd name="T20" fmla="*/ 317 w 1820"/>
                <a:gd name="T21" fmla="*/ 288 h 843"/>
                <a:gd name="T22" fmla="*/ 381 w 1820"/>
                <a:gd name="T23" fmla="*/ 289 h 843"/>
                <a:gd name="T24" fmla="*/ 584 w 1820"/>
                <a:gd name="T25" fmla="*/ 295 h 843"/>
                <a:gd name="T26" fmla="*/ 531 w 1820"/>
                <a:gd name="T27" fmla="*/ 102 h 843"/>
                <a:gd name="T28" fmla="*/ 915 w 1820"/>
                <a:gd name="T29" fmla="*/ 17 h 843"/>
                <a:gd name="T30" fmla="*/ 981 w 1820"/>
                <a:gd name="T31" fmla="*/ 47 h 843"/>
                <a:gd name="T32" fmla="*/ 1130 w 1820"/>
                <a:gd name="T33" fmla="*/ 37 h 843"/>
                <a:gd name="T34" fmla="*/ 1289 w 1820"/>
                <a:gd name="T35" fmla="*/ 156 h 843"/>
                <a:gd name="T36" fmla="*/ 1344 w 1820"/>
                <a:gd name="T37" fmla="*/ 212 h 843"/>
                <a:gd name="T38" fmla="*/ 1465 w 1820"/>
                <a:gd name="T39" fmla="*/ 221 h 843"/>
                <a:gd name="T40" fmla="*/ 1554 w 1820"/>
                <a:gd name="T41" fmla="*/ 246 h 843"/>
                <a:gd name="T42" fmla="*/ 1641 w 1820"/>
                <a:gd name="T43" fmla="*/ 272 h 843"/>
                <a:gd name="T44" fmla="*/ 1680 w 1820"/>
                <a:gd name="T45" fmla="*/ 314 h 843"/>
                <a:gd name="T46" fmla="*/ 1635 w 1820"/>
                <a:gd name="T47" fmla="*/ 402 h 843"/>
                <a:gd name="T48" fmla="*/ 1543 w 1820"/>
                <a:gd name="T49" fmla="*/ 442 h 843"/>
                <a:gd name="T50" fmla="*/ 1476 w 1820"/>
                <a:gd name="T51" fmla="*/ 609 h 843"/>
                <a:gd name="T52" fmla="*/ 1325 w 1820"/>
                <a:gd name="T53" fmla="*/ 662 h 843"/>
                <a:gd name="T54" fmla="*/ 1197 w 1820"/>
                <a:gd name="T55" fmla="*/ 653 h 843"/>
                <a:gd name="T56" fmla="*/ 1097 w 1820"/>
                <a:gd name="T57" fmla="*/ 680 h 843"/>
                <a:gd name="T58" fmla="*/ 913 w 1820"/>
                <a:gd name="T59" fmla="*/ 765 h 843"/>
                <a:gd name="T60" fmla="*/ 821 w 1820"/>
                <a:gd name="T61" fmla="*/ 654 h 843"/>
                <a:gd name="T62" fmla="*/ 648 w 1820"/>
                <a:gd name="T63" fmla="*/ 629 h 843"/>
                <a:gd name="T64" fmla="*/ 679 w 1820"/>
                <a:gd name="T65" fmla="*/ 561 h 843"/>
                <a:gd name="T66" fmla="*/ 632 w 1820"/>
                <a:gd name="T67" fmla="*/ 560 h 843"/>
                <a:gd name="T68" fmla="*/ 627 w 1820"/>
                <a:gd name="T69" fmla="*/ 513 h 843"/>
                <a:gd name="T70" fmla="*/ 577 w 1820"/>
                <a:gd name="T71" fmla="*/ 541 h 843"/>
                <a:gd name="T72" fmla="*/ 433 w 1820"/>
                <a:gd name="T73" fmla="*/ 598 h 843"/>
                <a:gd name="T74" fmla="*/ 436 w 1820"/>
                <a:gd name="T75" fmla="*/ 790 h 843"/>
                <a:gd name="T76" fmla="*/ 346 w 1820"/>
                <a:gd name="T77" fmla="*/ 751 h 843"/>
                <a:gd name="T78" fmla="*/ 307 w 1820"/>
                <a:gd name="T79" fmla="*/ 773 h 843"/>
                <a:gd name="T80" fmla="*/ 236 w 1820"/>
                <a:gd name="T81" fmla="*/ 669 h 843"/>
                <a:gd name="T82" fmla="*/ 212 w 1820"/>
                <a:gd name="T83" fmla="*/ 635 h 84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20" h="843">
                  <a:moveTo>
                    <a:pt x="342" y="624"/>
                  </a:moveTo>
                  <a:lnTo>
                    <a:pt x="334" y="612"/>
                  </a:lnTo>
                  <a:lnTo>
                    <a:pt x="337" y="596"/>
                  </a:lnTo>
                  <a:lnTo>
                    <a:pt x="317" y="570"/>
                  </a:lnTo>
                  <a:lnTo>
                    <a:pt x="318" y="543"/>
                  </a:lnTo>
                  <a:lnTo>
                    <a:pt x="227" y="549"/>
                  </a:lnTo>
                  <a:lnTo>
                    <a:pt x="193" y="560"/>
                  </a:lnTo>
                  <a:lnTo>
                    <a:pt x="166" y="575"/>
                  </a:lnTo>
                  <a:lnTo>
                    <a:pt x="144" y="579"/>
                  </a:lnTo>
                  <a:lnTo>
                    <a:pt x="102" y="558"/>
                  </a:lnTo>
                  <a:lnTo>
                    <a:pt x="99" y="528"/>
                  </a:lnTo>
                  <a:lnTo>
                    <a:pt x="72" y="492"/>
                  </a:lnTo>
                  <a:lnTo>
                    <a:pt x="49" y="495"/>
                  </a:lnTo>
                  <a:lnTo>
                    <a:pt x="17" y="477"/>
                  </a:lnTo>
                  <a:lnTo>
                    <a:pt x="0" y="468"/>
                  </a:lnTo>
                  <a:lnTo>
                    <a:pt x="0" y="384"/>
                  </a:lnTo>
                  <a:lnTo>
                    <a:pt x="24" y="381"/>
                  </a:lnTo>
                  <a:lnTo>
                    <a:pt x="23" y="360"/>
                  </a:lnTo>
                  <a:lnTo>
                    <a:pt x="39" y="354"/>
                  </a:lnTo>
                  <a:lnTo>
                    <a:pt x="81" y="387"/>
                  </a:lnTo>
                  <a:lnTo>
                    <a:pt x="99" y="372"/>
                  </a:lnTo>
                  <a:lnTo>
                    <a:pt x="89" y="345"/>
                  </a:lnTo>
                  <a:lnTo>
                    <a:pt x="105" y="288"/>
                  </a:lnTo>
                  <a:lnTo>
                    <a:pt x="136" y="282"/>
                  </a:lnTo>
                  <a:lnTo>
                    <a:pt x="145" y="269"/>
                  </a:lnTo>
                  <a:lnTo>
                    <a:pt x="199" y="282"/>
                  </a:lnTo>
                  <a:lnTo>
                    <a:pt x="214" y="278"/>
                  </a:lnTo>
                  <a:lnTo>
                    <a:pt x="230" y="285"/>
                  </a:lnTo>
                  <a:lnTo>
                    <a:pt x="263" y="282"/>
                  </a:lnTo>
                  <a:lnTo>
                    <a:pt x="293" y="297"/>
                  </a:lnTo>
                  <a:lnTo>
                    <a:pt x="316" y="318"/>
                  </a:lnTo>
                  <a:lnTo>
                    <a:pt x="329" y="324"/>
                  </a:lnTo>
                  <a:lnTo>
                    <a:pt x="341" y="305"/>
                  </a:lnTo>
                  <a:lnTo>
                    <a:pt x="359" y="315"/>
                  </a:lnTo>
                  <a:lnTo>
                    <a:pt x="383" y="330"/>
                  </a:lnTo>
                  <a:lnTo>
                    <a:pt x="409" y="306"/>
                  </a:lnTo>
                  <a:lnTo>
                    <a:pt x="431" y="297"/>
                  </a:lnTo>
                  <a:lnTo>
                    <a:pt x="485" y="312"/>
                  </a:lnTo>
                  <a:lnTo>
                    <a:pt x="627" y="312"/>
                  </a:lnTo>
                  <a:lnTo>
                    <a:pt x="557" y="252"/>
                  </a:lnTo>
                  <a:lnTo>
                    <a:pt x="599" y="192"/>
                  </a:lnTo>
                  <a:lnTo>
                    <a:pt x="570" y="108"/>
                  </a:lnTo>
                  <a:lnTo>
                    <a:pt x="882" y="0"/>
                  </a:lnTo>
                  <a:lnTo>
                    <a:pt x="938" y="0"/>
                  </a:lnTo>
                  <a:lnTo>
                    <a:pt x="983" y="18"/>
                  </a:lnTo>
                  <a:lnTo>
                    <a:pt x="1012" y="68"/>
                  </a:lnTo>
                  <a:lnTo>
                    <a:pt x="1039" y="50"/>
                  </a:lnTo>
                  <a:lnTo>
                    <a:pt x="1054" y="50"/>
                  </a:lnTo>
                  <a:lnTo>
                    <a:pt x="1187" y="69"/>
                  </a:lnTo>
                  <a:lnTo>
                    <a:pt x="1195" y="48"/>
                  </a:lnTo>
                  <a:lnTo>
                    <a:pt x="1214" y="39"/>
                  </a:lnTo>
                  <a:lnTo>
                    <a:pt x="1250" y="30"/>
                  </a:lnTo>
                  <a:lnTo>
                    <a:pt x="1325" y="114"/>
                  </a:lnTo>
                  <a:lnTo>
                    <a:pt x="1385" y="165"/>
                  </a:lnTo>
                  <a:lnTo>
                    <a:pt x="1420" y="197"/>
                  </a:lnTo>
                  <a:lnTo>
                    <a:pt x="1433" y="212"/>
                  </a:lnTo>
                  <a:lnTo>
                    <a:pt x="1444" y="224"/>
                  </a:lnTo>
                  <a:lnTo>
                    <a:pt x="1484" y="210"/>
                  </a:lnTo>
                  <a:lnTo>
                    <a:pt x="1535" y="243"/>
                  </a:lnTo>
                  <a:lnTo>
                    <a:pt x="1574" y="234"/>
                  </a:lnTo>
                  <a:lnTo>
                    <a:pt x="1589" y="219"/>
                  </a:lnTo>
                  <a:lnTo>
                    <a:pt x="1619" y="231"/>
                  </a:lnTo>
                  <a:lnTo>
                    <a:pt x="1670" y="261"/>
                  </a:lnTo>
                  <a:lnTo>
                    <a:pt x="1682" y="270"/>
                  </a:lnTo>
                  <a:lnTo>
                    <a:pt x="1712" y="297"/>
                  </a:lnTo>
                  <a:lnTo>
                    <a:pt x="1763" y="288"/>
                  </a:lnTo>
                  <a:lnTo>
                    <a:pt x="1814" y="300"/>
                  </a:lnTo>
                  <a:lnTo>
                    <a:pt x="1820" y="324"/>
                  </a:lnTo>
                  <a:lnTo>
                    <a:pt x="1805" y="333"/>
                  </a:lnTo>
                  <a:lnTo>
                    <a:pt x="1772" y="351"/>
                  </a:lnTo>
                  <a:lnTo>
                    <a:pt x="1751" y="390"/>
                  </a:lnTo>
                  <a:lnTo>
                    <a:pt x="1757" y="426"/>
                  </a:lnTo>
                  <a:lnTo>
                    <a:pt x="1760" y="443"/>
                  </a:lnTo>
                  <a:lnTo>
                    <a:pt x="1730" y="471"/>
                  </a:lnTo>
                  <a:lnTo>
                    <a:pt x="1658" y="468"/>
                  </a:lnTo>
                  <a:lnTo>
                    <a:pt x="1632" y="582"/>
                  </a:lnTo>
                  <a:lnTo>
                    <a:pt x="1548" y="588"/>
                  </a:lnTo>
                  <a:lnTo>
                    <a:pt x="1586" y="645"/>
                  </a:lnTo>
                  <a:lnTo>
                    <a:pt x="1594" y="681"/>
                  </a:lnTo>
                  <a:lnTo>
                    <a:pt x="1587" y="702"/>
                  </a:lnTo>
                  <a:lnTo>
                    <a:pt x="1424" y="701"/>
                  </a:lnTo>
                  <a:lnTo>
                    <a:pt x="1408" y="699"/>
                  </a:lnTo>
                  <a:lnTo>
                    <a:pt x="1371" y="714"/>
                  </a:lnTo>
                  <a:lnTo>
                    <a:pt x="1286" y="692"/>
                  </a:lnTo>
                  <a:lnTo>
                    <a:pt x="1272" y="705"/>
                  </a:lnTo>
                  <a:lnTo>
                    <a:pt x="1271" y="737"/>
                  </a:lnTo>
                  <a:lnTo>
                    <a:pt x="1179" y="720"/>
                  </a:lnTo>
                  <a:lnTo>
                    <a:pt x="1161" y="753"/>
                  </a:lnTo>
                  <a:lnTo>
                    <a:pt x="1059" y="831"/>
                  </a:lnTo>
                  <a:lnTo>
                    <a:pt x="981" y="810"/>
                  </a:lnTo>
                  <a:lnTo>
                    <a:pt x="945" y="771"/>
                  </a:lnTo>
                  <a:lnTo>
                    <a:pt x="924" y="720"/>
                  </a:lnTo>
                  <a:lnTo>
                    <a:pt x="882" y="693"/>
                  </a:lnTo>
                  <a:lnTo>
                    <a:pt x="804" y="690"/>
                  </a:lnTo>
                  <a:lnTo>
                    <a:pt x="726" y="711"/>
                  </a:lnTo>
                  <a:lnTo>
                    <a:pt x="696" y="666"/>
                  </a:lnTo>
                  <a:lnTo>
                    <a:pt x="714" y="648"/>
                  </a:lnTo>
                  <a:lnTo>
                    <a:pt x="720" y="630"/>
                  </a:lnTo>
                  <a:lnTo>
                    <a:pt x="729" y="594"/>
                  </a:lnTo>
                  <a:lnTo>
                    <a:pt x="715" y="618"/>
                  </a:lnTo>
                  <a:lnTo>
                    <a:pt x="698" y="597"/>
                  </a:lnTo>
                  <a:lnTo>
                    <a:pt x="679" y="593"/>
                  </a:lnTo>
                  <a:lnTo>
                    <a:pt x="672" y="573"/>
                  </a:lnTo>
                  <a:lnTo>
                    <a:pt x="696" y="516"/>
                  </a:lnTo>
                  <a:lnTo>
                    <a:pt x="674" y="543"/>
                  </a:lnTo>
                  <a:lnTo>
                    <a:pt x="657" y="546"/>
                  </a:lnTo>
                  <a:lnTo>
                    <a:pt x="639" y="534"/>
                  </a:lnTo>
                  <a:lnTo>
                    <a:pt x="620" y="573"/>
                  </a:lnTo>
                  <a:lnTo>
                    <a:pt x="560" y="609"/>
                  </a:lnTo>
                  <a:lnTo>
                    <a:pt x="507" y="615"/>
                  </a:lnTo>
                  <a:lnTo>
                    <a:pt x="465" y="633"/>
                  </a:lnTo>
                  <a:lnTo>
                    <a:pt x="468" y="741"/>
                  </a:lnTo>
                  <a:lnTo>
                    <a:pt x="507" y="843"/>
                  </a:lnTo>
                  <a:lnTo>
                    <a:pt x="468" y="837"/>
                  </a:lnTo>
                  <a:lnTo>
                    <a:pt x="445" y="810"/>
                  </a:lnTo>
                  <a:lnTo>
                    <a:pt x="413" y="797"/>
                  </a:lnTo>
                  <a:lnTo>
                    <a:pt x="372" y="795"/>
                  </a:lnTo>
                  <a:lnTo>
                    <a:pt x="349" y="809"/>
                  </a:lnTo>
                  <a:lnTo>
                    <a:pt x="337" y="830"/>
                  </a:lnTo>
                  <a:lnTo>
                    <a:pt x="330" y="819"/>
                  </a:lnTo>
                  <a:lnTo>
                    <a:pt x="315" y="768"/>
                  </a:lnTo>
                  <a:lnTo>
                    <a:pt x="276" y="762"/>
                  </a:lnTo>
                  <a:lnTo>
                    <a:pt x="254" y="708"/>
                  </a:lnTo>
                  <a:lnTo>
                    <a:pt x="232" y="698"/>
                  </a:lnTo>
                  <a:lnTo>
                    <a:pt x="220" y="683"/>
                  </a:lnTo>
                  <a:lnTo>
                    <a:pt x="228" y="672"/>
                  </a:lnTo>
                  <a:lnTo>
                    <a:pt x="261" y="636"/>
                  </a:lnTo>
                  <a:lnTo>
                    <a:pt x="342" y="624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2" name="Line 419"/>
            <p:cNvSpPr>
              <a:spLocks noChangeShapeType="1"/>
            </p:cNvSpPr>
            <p:nvPr/>
          </p:nvSpPr>
          <p:spPr bwMode="auto">
            <a:xfrm flipH="1">
              <a:off x="2548" y="3468"/>
              <a:ext cx="4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v-SE"/>
            </a:p>
          </p:txBody>
        </p:sp>
        <p:cxnSp>
          <p:nvCxnSpPr>
            <p:cNvPr id="53" name="AutoShape 420"/>
            <p:cNvCxnSpPr>
              <a:cxnSpLocks noChangeShapeType="1"/>
              <a:stCxn id="413" idx="53"/>
            </p:cNvCxnSpPr>
            <p:nvPr/>
          </p:nvCxnSpPr>
          <p:spPr bwMode="auto">
            <a:xfrm rot="10800000" flipH="1" flipV="1">
              <a:off x="2568" y="3434"/>
              <a:ext cx="1" cy="1"/>
            </a:xfrm>
            <a:prstGeom prst="curvedConnector4">
              <a:avLst>
                <a:gd name="adj1" fmla="val -25100000"/>
                <a:gd name="adj2" fmla="val -6750000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4" name="AutoShape 421"/>
            <p:cNvSpPr>
              <a:spLocks noChangeArrowheads="1"/>
            </p:cNvSpPr>
            <p:nvPr/>
          </p:nvSpPr>
          <p:spPr bwMode="auto">
            <a:xfrm>
              <a:off x="2637" y="3422"/>
              <a:ext cx="564" cy="544"/>
            </a:xfrm>
            <a:prstGeom prst="pentagon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55" name="Freeform 422"/>
            <p:cNvSpPr>
              <a:spLocks/>
            </p:cNvSpPr>
            <p:nvPr/>
          </p:nvSpPr>
          <p:spPr bwMode="auto">
            <a:xfrm>
              <a:off x="4351" y="1659"/>
              <a:ext cx="219" cy="76"/>
            </a:xfrm>
            <a:custGeom>
              <a:avLst/>
              <a:gdLst>
                <a:gd name="T0" fmla="*/ 148 w 235"/>
                <a:gd name="T1" fmla="*/ 0 h 83"/>
                <a:gd name="T2" fmla="*/ 160 w 235"/>
                <a:gd name="T3" fmla="*/ 0 h 83"/>
                <a:gd name="T4" fmla="*/ 170 w 235"/>
                <a:gd name="T5" fmla="*/ 17 h 83"/>
                <a:gd name="T6" fmla="*/ 170 w 235"/>
                <a:gd name="T7" fmla="*/ 26 h 83"/>
                <a:gd name="T8" fmla="*/ 198 w 235"/>
                <a:gd name="T9" fmla="*/ 21 h 83"/>
                <a:gd name="T10" fmla="*/ 219 w 235"/>
                <a:gd name="T11" fmla="*/ 34 h 83"/>
                <a:gd name="T12" fmla="*/ 219 w 235"/>
                <a:gd name="T13" fmla="*/ 38 h 83"/>
                <a:gd name="T14" fmla="*/ 203 w 235"/>
                <a:gd name="T15" fmla="*/ 56 h 83"/>
                <a:gd name="T16" fmla="*/ 185 w 235"/>
                <a:gd name="T17" fmla="*/ 56 h 83"/>
                <a:gd name="T18" fmla="*/ 172 w 235"/>
                <a:gd name="T19" fmla="*/ 51 h 83"/>
                <a:gd name="T20" fmla="*/ 118 w 235"/>
                <a:gd name="T21" fmla="*/ 63 h 83"/>
                <a:gd name="T22" fmla="*/ 118 w 235"/>
                <a:gd name="T23" fmla="*/ 71 h 83"/>
                <a:gd name="T24" fmla="*/ 71 w 235"/>
                <a:gd name="T25" fmla="*/ 76 h 83"/>
                <a:gd name="T26" fmla="*/ 67 w 235"/>
                <a:gd name="T27" fmla="*/ 63 h 83"/>
                <a:gd name="T28" fmla="*/ 89 w 235"/>
                <a:gd name="T29" fmla="*/ 51 h 83"/>
                <a:gd name="T30" fmla="*/ 67 w 235"/>
                <a:gd name="T31" fmla="*/ 41 h 83"/>
                <a:gd name="T32" fmla="*/ 51 w 235"/>
                <a:gd name="T33" fmla="*/ 56 h 83"/>
                <a:gd name="T34" fmla="*/ 37 w 235"/>
                <a:gd name="T35" fmla="*/ 51 h 83"/>
                <a:gd name="T36" fmla="*/ 30 w 235"/>
                <a:gd name="T37" fmla="*/ 56 h 83"/>
                <a:gd name="T38" fmla="*/ 0 w 235"/>
                <a:gd name="T39" fmla="*/ 46 h 83"/>
                <a:gd name="T40" fmla="*/ 37 w 235"/>
                <a:gd name="T41" fmla="*/ 17 h 83"/>
                <a:gd name="T42" fmla="*/ 43 w 235"/>
                <a:gd name="T43" fmla="*/ 8 h 83"/>
                <a:gd name="T44" fmla="*/ 67 w 235"/>
                <a:gd name="T45" fmla="*/ 8 h 83"/>
                <a:gd name="T46" fmla="*/ 79 w 235"/>
                <a:gd name="T47" fmla="*/ 17 h 83"/>
                <a:gd name="T48" fmla="*/ 89 w 235"/>
                <a:gd name="T49" fmla="*/ 17 h 83"/>
                <a:gd name="T50" fmla="*/ 118 w 235"/>
                <a:gd name="T51" fmla="*/ 38 h 83"/>
                <a:gd name="T52" fmla="*/ 140 w 235"/>
                <a:gd name="T53" fmla="*/ 38 h 83"/>
                <a:gd name="T54" fmla="*/ 143 w 235"/>
                <a:gd name="T55" fmla="*/ 34 h 83"/>
                <a:gd name="T56" fmla="*/ 134 w 235"/>
                <a:gd name="T57" fmla="*/ 17 h 83"/>
                <a:gd name="T58" fmla="*/ 148 w 235"/>
                <a:gd name="T59" fmla="*/ 0 h 8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35" h="83">
                  <a:moveTo>
                    <a:pt x="159" y="0"/>
                  </a:moveTo>
                  <a:lnTo>
                    <a:pt x="172" y="0"/>
                  </a:lnTo>
                  <a:lnTo>
                    <a:pt x="182" y="19"/>
                  </a:lnTo>
                  <a:lnTo>
                    <a:pt x="182" y="28"/>
                  </a:lnTo>
                  <a:lnTo>
                    <a:pt x="212" y="23"/>
                  </a:lnTo>
                  <a:lnTo>
                    <a:pt x="235" y="37"/>
                  </a:lnTo>
                  <a:lnTo>
                    <a:pt x="235" y="42"/>
                  </a:lnTo>
                  <a:lnTo>
                    <a:pt x="218" y="61"/>
                  </a:lnTo>
                  <a:lnTo>
                    <a:pt x="199" y="61"/>
                  </a:lnTo>
                  <a:lnTo>
                    <a:pt x="185" y="56"/>
                  </a:lnTo>
                  <a:lnTo>
                    <a:pt x="127" y="69"/>
                  </a:lnTo>
                  <a:lnTo>
                    <a:pt x="127" y="78"/>
                  </a:lnTo>
                  <a:lnTo>
                    <a:pt x="76" y="83"/>
                  </a:lnTo>
                  <a:lnTo>
                    <a:pt x="72" y="69"/>
                  </a:lnTo>
                  <a:lnTo>
                    <a:pt x="95" y="56"/>
                  </a:lnTo>
                  <a:lnTo>
                    <a:pt x="72" y="45"/>
                  </a:lnTo>
                  <a:lnTo>
                    <a:pt x="55" y="61"/>
                  </a:lnTo>
                  <a:lnTo>
                    <a:pt x="40" y="56"/>
                  </a:lnTo>
                  <a:lnTo>
                    <a:pt x="32" y="61"/>
                  </a:lnTo>
                  <a:lnTo>
                    <a:pt x="0" y="50"/>
                  </a:lnTo>
                  <a:lnTo>
                    <a:pt x="40" y="19"/>
                  </a:lnTo>
                  <a:lnTo>
                    <a:pt x="46" y="9"/>
                  </a:lnTo>
                  <a:lnTo>
                    <a:pt x="72" y="9"/>
                  </a:lnTo>
                  <a:lnTo>
                    <a:pt x="85" y="19"/>
                  </a:lnTo>
                  <a:lnTo>
                    <a:pt x="95" y="19"/>
                  </a:lnTo>
                  <a:lnTo>
                    <a:pt x="127" y="42"/>
                  </a:lnTo>
                  <a:lnTo>
                    <a:pt x="150" y="42"/>
                  </a:lnTo>
                  <a:lnTo>
                    <a:pt x="153" y="37"/>
                  </a:lnTo>
                  <a:lnTo>
                    <a:pt x="144" y="1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FFFF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6" name="Freeform 423"/>
            <p:cNvSpPr>
              <a:spLocks/>
            </p:cNvSpPr>
            <p:nvPr/>
          </p:nvSpPr>
          <p:spPr bwMode="auto">
            <a:xfrm>
              <a:off x="4617" y="1661"/>
              <a:ext cx="66" cy="56"/>
            </a:xfrm>
            <a:custGeom>
              <a:avLst/>
              <a:gdLst>
                <a:gd name="T0" fmla="*/ 30 w 70"/>
                <a:gd name="T1" fmla="*/ 0 h 62"/>
                <a:gd name="T2" fmla="*/ 53 w 70"/>
                <a:gd name="T3" fmla="*/ 0 h 62"/>
                <a:gd name="T4" fmla="*/ 66 w 70"/>
                <a:gd name="T5" fmla="*/ 17 h 62"/>
                <a:gd name="T6" fmla="*/ 66 w 70"/>
                <a:gd name="T7" fmla="*/ 43 h 62"/>
                <a:gd name="T8" fmla="*/ 57 w 70"/>
                <a:gd name="T9" fmla="*/ 56 h 62"/>
                <a:gd name="T10" fmla="*/ 26 w 70"/>
                <a:gd name="T11" fmla="*/ 51 h 62"/>
                <a:gd name="T12" fmla="*/ 26 w 70"/>
                <a:gd name="T13" fmla="*/ 39 h 62"/>
                <a:gd name="T14" fmla="*/ 30 w 70"/>
                <a:gd name="T15" fmla="*/ 34 h 62"/>
                <a:gd name="T16" fmla="*/ 0 w 70"/>
                <a:gd name="T17" fmla="*/ 30 h 62"/>
                <a:gd name="T18" fmla="*/ 0 w 70"/>
                <a:gd name="T19" fmla="*/ 26 h 62"/>
                <a:gd name="T20" fmla="*/ 8 w 70"/>
                <a:gd name="T21" fmla="*/ 22 h 62"/>
                <a:gd name="T22" fmla="*/ 0 w 70"/>
                <a:gd name="T23" fmla="*/ 9 h 62"/>
                <a:gd name="T24" fmla="*/ 18 w 70"/>
                <a:gd name="T25" fmla="*/ 9 h 62"/>
                <a:gd name="T26" fmla="*/ 21 w 70"/>
                <a:gd name="T27" fmla="*/ 14 h 62"/>
                <a:gd name="T28" fmla="*/ 30 w 70"/>
                <a:gd name="T29" fmla="*/ 0 h 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0" h="62">
                  <a:moveTo>
                    <a:pt x="32" y="0"/>
                  </a:moveTo>
                  <a:lnTo>
                    <a:pt x="56" y="0"/>
                  </a:lnTo>
                  <a:lnTo>
                    <a:pt x="70" y="19"/>
                  </a:lnTo>
                  <a:lnTo>
                    <a:pt x="70" y="48"/>
                  </a:lnTo>
                  <a:lnTo>
                    <a:pt x="60" y="62"/>
                  </a:lnTo>
                  <a:lnTo>
                    <a:pt x="28" y="57"/>
                  </a:lnTo>
                  <a:lnTo>
                    <a:pt x="28" y="43"/>
                  </a:lnTo>
                  <a:lnTo>
                    <a:pt x="32" y="38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9" y="24"/>
                  </a:lnTo>
                  <a:lnTo>
                    <a:pt x="0" y="10"/>
                  </a:lnTo>
                  <a:lnTo>
                    <a:pt x="19" y="10"/>
                  </a:lnTo>
                  <a:lnTo>
                    <a:pt x="22" y="1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7" name="Freeform 424"/>
            <p:cNvSpPr>
              <a:spLocks/>
            </p:cNvSpPr>
            <p:nvPr/>
          </p:nvSpPr>
          <p:spPr bwMode="auto">
            <a:xfrm>
              <a:off x="4223" y="1731"/>
              <a:ext cx="417" cy="195"/>
            </a:xfrm>
            <a:custGeom>
              <a:avLst/>
              <a:gdLst>
                <a:gd name="T0" fmla="*/ 69 w 448"/>
                <a:gd name="T1" fmla="*/ 0 h 215"/>
                <a:gd name="T2" fmla="*/ 141 w 448"/>
                <a:gd name="T3" fmla="*/ 17 h 215"/>
                <a:gd name="T4" fmla="*/ 195 w 448"/>
                <a:gd name="T5" fmla="*/ 47 h 215"/>
                <a:gd name="T6" fmla="*/ 204 w 448"/>
                <a:gd name="T7" fmla="*/ 68 h 215"/>
                <a:gd name="T8" fmla="*/ 239 w 448"/>
                <a:gd name="T9" fmla="*/ 68 h 215"/>
                <a:gd name="T10" fmla="*/ 264 w 448"/>
                <a:gd name="T11" fmla="*/ 81 h 215"/>
                <a:gd name="T12" fmla="*/ 259 w 448"/>
                <a:gd name="T13" fmla="*/ 60 h 215"/>
                <a:gd name="T14" fmla="*/ 294 w 448"/>
                <a:gd name="T15" fmla="*/ 81 h 215"/>
                <a:gd name="T16" fmla="*/ 294 w 448"/>
                <a:gd name="T17" fmla="*/ 60 h 215"/>
                <a:gd name="T18" fmla="*/ 336 w 448"/>
                <a:gd name="T19" fmla="*/ 64 h 215"/>
                <a:gd name="T20" fmla="*/ 363 w 448"/>
                <a:gd name="T21" fmla="*/ 111 h 215"/>
                <a:gd name="T22" fmla="*/ 391 w 448"/>
                <a:gd name="T23" fmla="*/ 140 h 215"/>
                <a:gd name="T24" fmla="*/ 409 w 448"/>
                <a:gd name="T25" fmla="*/ 152 h 215"/>
                <a:gd name="T26" fmla="*/ 405 w 448"/>
                <a:gd name="T27" fmla="*/ 162 h 215"/>
                <a:gd name="T28" fmla="*/ 382 w 448"/>
                <a:gd name="T29" fmla="*/ 165 h 215"/>
                <a:gd name="T30" fmla="*/ 397 w 448"/>
                <a:gd name="T31" fmla="*/ 182 h 215"/>
                <a:gd name="T32" fmla="*/ 349 w 448"/>
                <a:gd name="T33" fmla="*/ 188 h 215"/>
                <a:gd name="T34" fmla="*/ 324 w 448"/>
                <a:gd name="T35" fmla="*/ 180 h 215"/>
                <a:gd name="T36" fmla="*/ 316 w 448"/>
                <a:gd name="T37" fmla="*/ 170 h 215"/>
                <a:gd name="T38" fmla="*/ 259 w 448"/>
                <a:gd name="T39" fmla="*/ 195 h 215"/>
                <a:gd name="T40" fmla="*/ 201 w 448"/>
                <a:gd name="T41" fmla="*/ 170 h 215"/>
                <a:gd name="T42" fmla="*/ 136 w 448"/>
                <a:gd name="T43" fmla="*/ 145 h 215"/>
                <a:gd name="T44" fmla="*/ 162 w 448"/>
                <a:gd name="T45" fmla="*/ 140 h 215"/>
                <a:gd name="T46" fmla="*/ 213 w 448"/>
                <a:gd name="T47" fmla="*/ 145 h 215"/>
                <a:gd name="T48" fmla="*/ 222 w 448"/>
                <a:gd name="T49" fmla="*/ 132 h 215"/>
                <a:gd name="T50" fmla="*/ 123 w 448"/>
                <a:gd name="T51" fmla="*/ 115 h 215"/>
                <a:gd name="T52" fmla="*/ 107 w 448"/>
                <a:gd name="T53" fmla="*/ 102 h 215"/>
                <a:gd name="T54" fmla="*/ 154 w 448"/>
                <a:gd name="T55" fmla="*/ 55 h 215"/>
                <a:gd name="T56" fmla="*/ 107 w 448"/>
                <a:gd name="T57" fmla="*/ 73 h 215"/>
                <a:gd name="T58" fmla="*/ 85 w 448"/>
                <a:gd name="T59" fmla="*/ 111 h 215"/>
                <a:gd name="T60" fmla="*/ 42 w 448"/>
                <a:gd name="T61" fmla="*/ 124 h 215"/>
                <a:gd name="T62" fmla="*/ 0 w 448"/>
                <a:gd name="T63" fmla="*/ 85 h 215"/>
                <a:gd name="T64" fmla="*/ 21 w 448"/>
                <a:gd name="T65" fmla="*/ 43 h 215"/>
                <a:gd name="T66" fmla="*/ 21 w 448"/>
                <a:gd name="T67" fmla="*/ 25 h 215"/>
                <a:gd name="T68" fmla="*/ 51 w 448"/>
                <a:gd name="T69" fmla="*/ 0 h 2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48" h="215">
                  <a:moveTo>
                    <a:pt x="55" y="0"/>
                  </a:moveTo>
                  <a:lnTo>
                    <a:pt x="74" y="0"/>
                  </a:lnTo>
                  <a:lnTo>
                    <a:pt x="106" y="19"/>
                  </a:lnTo>
                  <a:lnTo>
                    <a:pt x="151" y="19"/>
                  </a:lnTo>
                  <a:lnTo>
                    <a:pt x="187" y="52"/>
                  </a:lnTo>
                  <a:lnTo>
                    <a:pt x="210" y="52"/>
                  </a:lnTo>
                  <a:lnTo>
                    <a:pt x="210" y="75"/>
                  </a:lnTo>
                  <a:lnTo>
                    <a:pt x="219" y="75"/>
                  </a:lnTo>
                  <a:lnTo>
                    <a:pt x="233" y="66"/>
                  </a:lnTo>
                  <a:lnTo>
                    <a:pt x="257" y="75"/>
                  </a:lnTo>
                  <a:lnTo>
                    <a:pt x="257" y="89"/>
                  </a:lnTo>
                  <a:lnTo>
                    <a:pt x="284" y="89"/>
                  </a:lnTo>
                  <a:lnTo>
                    <a:pt x="284" y="75"/>
                  </a:lnTo>
                  <a:lnTo>
                    <a:pt x="278" y="66"/>
                  </a:lnTo>
                  <a:lnTo>
                    <a:pt x="303" y="75"/>
                  </a:lnTo>
                  <a:lnTo>
                    <a:pt x="316" y="89"/>
                  </a:lnTo>
                  <a:lnTo>
                    <a:pt x="320" y="75"/>
                  </a:lnTo>
                  <a:lnTo>
                    <a:pt x="316" y="66"/>
                  </a:lnTo>
                  <a:lnTo>
                    <a:pt x="335" y="52"/>
                  </a:lnTo>
                  <a:lnTo>
                    <a:pt x="361" y="71"/>
                  </a:lnTo>
                  <a:lnTo>
                    <a:pt x="371" y="71"/>
                  </a:lnTo>
                  <a:lnTo>
                    <a:pt x="390" y="122"/>
                  </a:lnTo>
                  <a:lnTo>
                    <a:pt x="380" y="137"/>
                  </a:lnTo>
                  <a:lnTo>
                    <a:pt x="420" y="154"/>
                  </a:lnTo>
                  <a:lnTo>
                    <a:pt x="426" y="165"/>
                  </a:lnTo>
                  <a:lnTo>
                    <a:pt x="439" y="168"/>
                  </a:lnTo>
                  <a:lnTo>
                    <a:pt x="448" y="179"/>
                  </a:lnTo>
                  <a:lnTo>
                    <a:pt x="435" y="179"/>
                  </a:lnTo>
                  <a:lnTo>
                    <a:pt x="426" y="174"/>
                  </a:lnTo>
                  <a:lnTo>
                    <a:pt x="410" y="182"/>
                  </a:lnTo>
                  <a:lnTo>
                    <a:pt x="426" y="187"/>
                  </a:lnTo>
                  <a:lnTo>
                    <a:pt x="426" y="201"/>
                  </a:lnTo>
                  <a:lnTo>
                    <a:pt x="407" y="207"/>
                  </a:lnTo>
                  <a:lnTo>
                    <a:pt x="375" y="207"/>
                  </a:lnTo>
                  <a:lnTo>
                    <a:pt x="361" y="198"/>
                  </a:lnTo>
                  <a:lnTo>
                    <a:pt x="348" y="198"/>
                  </a:lnTo>
                  <a:lnTo>
                    <a:pt x="348" y="187"/>
                  </a:lnTo>
                  <a:lnTo>
                    <a:pt x="339" y="187"/>
                  </a:lnTo>
                  <a:lnTo>
                    <a:pt x="297" y="212"/>
                  </a:lnTo>
                  <a:lnTo>
                    <a:pt x="278" y="215"/>
                  </a:lnTo>
                  <a:lnTo>
                    <a:pt x="219" y="215"/>
                  </a:lnTo>
                  <a:lnTo>
                    <a:pt x="216" y="187"/>
                  </a:lnTo>
                  <a:lnTo>
                    <a:pt x="155" y="187"/>
                  </a:lnTo>
                  <a:lnTo>
                    <a:pt x="146" y="160"/>
                  </a:lnTo>
                  <a:lnTo>
                    <a:pt x="165" y="160"/>
                  </a:lnTo>
                  <a:lnTo>
                    <a:pt x="174" y="154"/>
                  </a:lnTo>
                  <a:lnTo>
                    <a:pt x="216" y="154"/>
                  </a:lnTo>
                  <a:lnTo>
                    <a:pt x="229" y="160"/>
                  </a:lnTo>
                  <a:lnTo>
                    <a:pt x="242" y="149"/>
                  </a:lnTo>
                  <a:lnTo>
                    <a:pt x="238" y="146"/>
                  </a:lnTo>
                  <a:lnTo>
                    <a:pt x="132" y="146"/>
                  </a:lnTo>
                  <a:lnTo>
                    <a:pt x="132" y="127"/>
                  </a:lnTo>
                  <a:lnTo>
                    <a:pt x="138" y="122"/>
                  </a:lnTo>
                  <a:lnTo>
                    <a:pt x="115" y="113"/>
                  </a:lnTo>
                  <a:lnTo>
                    <a:pt x="129" y="83"/>
                  </a:lnTo>
                  <a:lnTo>
                    <a:pt x="165" y="61"/>
                  </a:lnTo>
                  <a:lnTo>
                    <a:pt x="151" y="57"/>
                  </a:lnTo>
                  <a:lnTo>
                    <a:pt x="115" y="80"/>
                  </a:lnTo>
                  <a:lnTo>
                    <a:pt x="91" y="108"/>
                  </a:lnTo>
                  <a:lnTo>
                    <a:pt x="91" y="122"/>
                  </a:lnTo>
                  <a:lnTo>
                    <a:pt x="68" y="122"/>
                  </a:lnTo>
                  <a:lnTo>
                    <a:pt x="45" y="137"/>
                  </a:lnTo>
                  <a:lnTo>
                    <a:pt x="10" y="108"/>
                  </a:lnTo>
                  <a:lnTo>
                    <a:pt x="0" y="94"/>
                  </a:lnTo>
                  <a:lnTo>
                    <a:pt x="23" y="61"/>
                  </a:lnTo>
                  <a:lnTo>
                    <a:pt x="23" y="47"/>
                  </a:lnTo>
                  <a:lnTo>
                    <a:pt x="28" y="38"/>
                  </a:lnTo>
                  <a:lnTo>
                    <a:pt x="23" y="28"/>
                  </a:lnTo>
                  <a:lnTo>
                    <a:pt x="23" y="14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8" name="Freeform 425"/>
            <p:cNvSpPr>
              <a:spLocks/>
            </p:cNvSpPr>
            <p:nvPr/>
          </p:nvSpPr>
          <p:spPr bwMode="auto">
            <a:xfrm>
              <a:off x="4244" y="2387"/>
              <a:ext cx="961" cy="495"/>
            </a:xfrm>
            <a:custGeom>
              <a:avLst/>
              <a:gdLst>
                <a:gd name="T0" fmla="*/ 532 w 1032"/>
                <a:gd name="T1" fmla="*/ 35 h 543"/>
                <a:gd name="T2" fmla="*/ 472 w 1032"/>
                <a:gd name="T3" fmla="*/ 0 h 543"/>
                <a:gd name="T4" fmla="*/ 28 w 1032"/>
                <a:gd name="T5" fmla="*/ 43 h 543"/>
                <a:gd name="T6" fmla="*/ 4 w 1032"/>
                <a:gd name="T7" fmla="*/ 37 h 543"/>
                <a:gd name="T8" fmla="*/ 12 w 1032"/>
                <a:gd name="T9" fmla="*/ 115 h 543"/>
                <a:gd name="T10" fmla="*/ 4 w 1032"/>
                <a:gd name="T11" fmla="*/ 185 h 543"/>
                <a:gd name="T12" fmla="*/ 28 w 1032"/>
                <a:gd name="T13" fmla="*/ 248 h 543"/>
                <a:gd name="T14" fmla="*/ 37 w 1032"/>
                <a:gd name="T15" fmla="*/ 265 h 543"/>
                <a:gd name="T16" fmla="*/ 93 w 1032"/>
                <a:gd name="T17" fmla="*/ 321 h 543"/>
                <a:gd name="T18" fmla="*/ 225 w 1032"/>
                <a:gd name="T19" fmla="*/ 366 h 543"/>
                <a:gd name="T20" fmla="*/ 296 w 1032"/>
                <a:gd name="T21" fmla="*/ 359 h 543"/>
                <a:gd name="T22" fmla="*/ 352 w 1032"/>
                <a:gd name="T23" fmla="*/ 418 h 543"/>
                <a:gd name="T24" fmla="*/ 387 w 1032"/>
                <a:gd name="T25" fmla="*/ 418 h 543"/>
                <a:gd name="T26" fmla="*/ 425 w 1032"/>
                <a:gd name="T27" fmla="*/ 474 h 543"/>
                <a:gd name="T28" fmla="*/ 451 w 1032"/>
                <a:gd name="T29" fmla="*/ 466 h 543"/>
                <a:gd name="T30" fmla="*/ 484 w 1032"/>
                <a:gd name="T31" fmla="*/ 422 h 543"/>
                <a:gd name="T32" fmla="*/ 535 w 1032"/>
                <a:gd name="T33" fmla="*/ 409 h 543"/>
                <a:gd name="T34" fmla="*/ 571 w 1032"/>
                <a:gd name="T35" fmla="*/ 414 h 543"/>
                <a:gd name="T36" fmla="*/ 565 w 1032"/>
                <a:gd name="T37" fmla="*/ 398 h 543"/>
                <a:gd name="T38" fmla="*/ 616 w 1032"/>
                <a:gd name="T39" fmla="*/ 398 h 543"/>
                <a:gd name="T40" fmla="*/ 670 w 1032"/>
                <a:gd name="T41" fmla="*/ 398 h 543"/>
                <a:gd name="T42" fmla="*/ 697 w 1032"/>
                <a:gd name="T43" fmla="*/ 422 h 543"/>
                <a:gd name="T44" fmla="*/ 718 w 1032"/>
                <a:gd name="T45" fmla="*/ 487 h 543"/>
                <a:gd name="T46" fmla="*/ 739 w 1032"/>
                <a:gd name="T47" fmla="*/ 461 h 543"/>
                <a:gd name="T48" fmla="*/ 727 w 1032"/>
                <a:gd name="T49" fmla="*/ 418 h 543"/>
                <a:gd name="T50" fmla="*/ 757 w 1032"/>
                <a:gd name="T51" fmla="*/ 325 h 543"/>
                <a:gd name="T52" fmla="*/ 799 w 1032"/>
                <a:gd name="T53" fmla="*/ 282 h 543"/>
                <a:gd name="T54" fmla="*/ 799 w 1032"/>
                <a:gd name="T55" fmla="*/ 256 h 543"/>
                <a:gd name="T56" fmla="*/ 812 w 1032"/>
                <a:gd name="T57" fmla="*/ 256 h 543"/>
                <a:gd name="T58" fmla="*/ 824 w 1032"/>
                <a:gd name="T59" fmla="*/ 226 h 543"/>
                <a:gd name="T60" fmla="*/ 880 w 1032"/>
                <a:gd name="T61" fmla="*/ 188 h 543"/>
                <a:gd name="T62" fmla="*/ 901 w 1032"/>
                <a:gd name="T63" fmla="*/ 188 h 543"/>
                <a:gd name="T64" fmla="*/ 896 w 1032"/>
                <a:gd name="T65" fmla="*/ 162 h 543"/>
                <a:gd name="T66" fmla="*/ 961 w 1032"/>
                <a:gd name="T67" fmla="*/ 108 h 543"/>
                <a:gd name="T68" fmla="*/ 949 w 1032"/>
                <a:gd name="T69" fmla="*/ 60 h 543"/>
                <a:gd name="T70" fmla="*/ 893 w 1032"/>
                <a:gd name="T71" fmla="*/ 101 h 543"/>
                <a:gd name="T72" fmla="*/ 794 w 1032"/>
                <a:gd name="T73" fmla="*/ 125 h 543"/>
                <a:gd name="T74" fmla="*/ 749 w 1032"/>
                <a:gd name="T75" fmla="*/ 150 h 543"/>
                <a:gd name="T76" fmla="*/ 710 w 1032"/>
                <a:gd name="T77" fmla="*/ 185 h 543"/>
                <a:gd name="T78" fmla="*/ 684 w 1032"/>
                <a:gd name="T79" fmla="*/ 170 h 543"/>
                <a:gd name="T80" fmla="*/ 676 w 1032"/>
                <a:gd name="T81" fmla="*/ 145 h 543"/>
                <a:gd name="T82" fmla="*/ 655 w 1032"/>
                <a:gd name="T83" fmla="*/ 98 h 543"/>
                <a:gd name="T84" fmla="*/ 625 w 1032"/>
                <a:gd name="T85" fmla="*/ 145 h 543"/>
                <a:gd name="T86" fmla="*/ 607 w 1032"/>
                <a:gd name="T87" fmla="*/ 185 h 543"/>
                <a:gd name="T88" fmla="*/ 607 w 1032"/>
                <a:gd name="T89" fmla="*/ 108 h 543"/>
                <a:gd name="T90" fmla="*/ 664 w 1032"/>
                <a:gd name="T91" fmla="*/ 85 h 543"/>
                <a:gd name="T92" fmla="*/ 634 w 1032"/>
                <a:gd name="T93" fmla="*/ 73 h 543"/>
                <a:gd name="T94" fmla="*/ 589 w 1032"/>
                <a:gd name="T95" fmla="*/ 63 h 543"/>
                <a:gd name="T96" fmla="*/ 540 w 1032"/>
                <a:gd name="T97" fmla="*/ 73 h 54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32" h="543">
                  <a:moveTo>
                    <a:pt x="613" y="47"/>
                  </a:moveTo>
                  <a:lnTo>
                    <a:pt x="594" y="38"/>
                  </a:lnTo>
                  <a:lnTo>
                    <a:pt x="571" y="38"/>
                  </a:lnTo>
                  <a:lnTo>
                    <a:pt x="539" y="24"/>
                  </a:lnTo>
                  <a:lnTo>
                    <a:pt x="526" y="24"/>
                  </a:lnTo>
                  <a:lnTo>
                    <a:pt x="507" y="0"/>
                  </a:lnTo>
                  <a:lnTo>
                    <a:pt x="503" y="19"/>
                  </a:lnTo>
                  <a:lnTo>
                    <a:pt x="30" y="19"/>
                  </a:lnTo>
                  <a:lnTo>
                    <a:pt x="30" y="47"/>
                  </a:lnTo>
                  <a:lnTo>
                    <a:pt x="36" y="55"/>
                  </a:lnTo>
                  <a:lnTo>
                    <a:pt x="28" y="55"/>
                  </a:lnTo>
                  <a:lnTo>
                    <a:pt x="4" y="41"/>
                  </a:lnTo>
                  <a:lnTo>
                    <a:pt x="0" y="69"/>
                  </a:lnTo>
                  <a:lnTo>
                    <a:pt x="19" y="113"/>
                  </a:lnTo>
                  <a:lnTo>
                    <a:pt x="13" y="126"/>
                  </a:lnTo>
                  <a:lnTo>
                    <a:pt x="13" y="159"/>
                  </a:lnTo>
                  <a:lnTo>
                    <a:pt x="4" y="178"/>
                  </a:lnTo>
                  <a:lnTo>
                    <a:pt x="4" y="203"/>
                  </a:lnTo>
                  <a:lnTo>
                    <a:pt x="22" y="239"/>
                  </a:lnTo>
                  <a:lnTo>
                    <a:pt x="19" y="253"/>
                  </a:lnTo>
                  <a:lnTo>
                    <a:pt x="30" y="272"/>
                  </a:lnTo>
                  <a:lnTo>
                    <a:pt x="36" y="267"/>
                  </a:lnTo>
                  <a:lnTo>
                    <a:pt x="45" y="281"/>
                  </a:lnTo>
                  <a:lnTo>
                    <a:pt x="40" y="291"/>
                  </a:lnTo>
                  <a:lnTo>
                    <a:pt x="51" y="314"/>
                  </a:lnTo>
                  <a:lnTo>
                    <a:pt x="87" y="352"/>
                  </a:lnTo>
                  <a:lnTo>
                    <a:pt x="100" y="352"/>
                  </a:lnTo>
                  <a:lnTo>
                    <a:pt x="132" y="378"/>
                  </a:lnTo>
                  <a:lnTo>
                    <a:pt x="161" y="374"/>
                  </a:lnTo>
                  <a:lnTo>
                    <a:pt x="242" y="402"/>
                  </a:lnTo>
                  <a:lnTo>
                    <a:pt x="283" y="402"/>
                  </a:lnTo>
                  <a:lnTo>
                    <a:pt x="306" y="394"/>
                  </a:lnTo>
                  <a:lnTo>
                    <a:pt x="318" y="394"/>
                  </a:lnTo>
                  <a:lnTo>
                    <a:pt x="355" y="426"/>
                  </a:lnTo>
                  <a:lnTo>
                    <a:pt x="355" y="444"/>
                  </a:lnTo>
                  <a:lnTo>
                    <a:pt x="378" y="458"/>
                  </a:lnTo>
                  <a:lnTo>
                    <a:pt x="401" y="440"/>
                  </a:lnTo>
                  <a:lnTo>
                    <a:pt x="410" y="440"/>
                  </a:lnTo>
                  <a:lnTo>
                    <a:pt x="416" y="458"/>
                  </a:lnTo>
                  <a:lnTo>
                    <a:pt x="439" y="492"/>
                  </a:lnTo>
                  <a:lnTo>
                    <a:pt x="439" y="506"/>
                  </a:lnTo>
                  <a:lnTo>
                    <a:pt x="456" y="520"/>
                  </a:lnTo>
                  <a:lnTo>
                    <a:pt x="478" y="524"/>
                  </a:lnTo>
                  <a:lnTo>
                    <a:pt x="488" y="520"/>
                  </a:lnTo>
                  <a:lnTo>
                    <a:pt x="484" y="511"/>
                  </a:lnTo>
                  <a:lnTo>
                    <a:pt x="484" y="498"/>
                  </a:lnTo>
                  <a:lnTo>
                    <a:pt x="503" y="473"/>
                  </a:lnTo>
                  <a:lnTo>
                    <a:pt x="520" y="463"/>
                  </a:lnTo>
                  <a:lnTo>
                    <a:pt x="526" y="449"/>
                  </a:lnTo>
                  <a:lnTo>
                    <a:pt x="561" y="444"/>
                  </a:lnTo>
                  <a:lnTo>
                    <a:pt x="575" y="449"/>
                  </a:lnTo>
                  <a:lnTo>
                    <a:pt x="590" y="444"/>
                  </a:lnTo>
                  <a:lnTo>
                    <a:pt x="607" y="458"/>
                  </a:lnTo>
                  <a:lnTo>
                    <a:pt x="613" y="454"/>
                  </a:lnTo>
                  <a:lnTo>
                    <a:pt x="616" y="458"/>
                  </a:lnTo>
                  <a:lnTo>
                    <a:pt x="626" y="449"/>
                  </a:lnTo>
                  <a:lnTo>
                    <a:pt x="607" y="437"/>
                  </a:lnTo>
                  <a:lnTo>
                    <a:pt x="630" y="437"/>
                  </a:lnTo>
                  <a:lnTo>
                    <a:pt x="639" y="432"/>
                  </a:lnTo>
                  <a:lnTo>
                    <a:pt x="662" y="437"/>
                  </a:lnTo>
                  <a:lnTo>
                    <a:pt x="681" y="432"/>
                  </a:lnTo>
                  <a:lnTo>
                    <a:pt x="707" y="444"/>
                  </a:lnTo>
                  <a:lnTo>
                    <a:pt x="720" y="437"/>
                  </a:lnTo>
                  <a:lnTo>
                    <a:pt x="732" y="440"/>
                  </a:lnTo>
                  <a:lnTo>
                    <a:pt x="732" y="449"/>
                  </a:lnTo>
                  <a:lnTo>
                    <a:pt x="749" y="463"/>
                  </a:lnTo>
                  <a:lnTo>
                    <a:pt x="749" y="498"/>
                  </a:lnTo>
                  <a:lnTo>
                    <a:pt x="766" y="534"/>
                  </a:lnTo>
                  <a:lnTo>
                    <a:pt x="771" y="534"/>
                  </a:lnTo>
                  <a:lnTo>
                    <a:pt x="785" y="543"/>
                  </a:lnTo>
                  <a:lnTo>
                    <a:pt x="794" y="529"/>
                  </a:lnTo>
                  <a:lnTo>
                    <a:pt x="794" y="506"/>
                  </a:lnTo>
                  <a:lnTo>
                    <a:pt x="785" y="482"/>
                  </a:lnTo>
                  <a:lnTo>
                    <a:pt x="790" y="473"/>
                  </a:lnTo>
                  <a:lnTo>
                    <a:pt x="781" y="458"/>
                  </a:lnTo>
                  <a:lnTo>
                    <a:pt x="771" y="423"/>
                  </a:lnTo>
                  <a:lnTo>
                    <a:pt x="790" y="383"/>
                  </a:lnTo>
                  <a:lnTo>
                    <a:pt x="813" y="357"/>
                  </a:lnTo>
                  <a:lnTo>
                    <a:pt x="862" y="322"/>
                  </a:lnTo>
                  <a:lnTo>
                    <a:pt x="853" y="317"/>
                  </a:lnTo>
                  <a:lnTo>
                    <a:pt x="858" y="309"/>
                  </a:lnTo>
                  <a:lnTo>
                    <a:pt x="868" y="305"/>
                  </a:lnTo>
                  <a:lnTo>
                    <a:pt x="853" y="295"/>
                  </a:lnTo>
                  <a:lnTo>
                    <a:pt x="858" y="281"/>
                  </a:lnTo>
                  <a:lnTo>
                    <a:pt x="853" y="258"/>
                  </a:lnTo>
                  <a:lnTo>
                    <a:pt x="858" y="253"/>
                  </a:lnTo>
                  <a:lnTo>
                    <a:pt x="872" y="281"/>
                  </a:lnTo>
                  <a:lnTo>
                    <a:pt x="881" y="267"/>
                  </a:lnTo>
                  <a:lnTo>
                    <a:pt x="877" y="248"/>
                  </a:lnTo>
                  <a:lnTo>
                    <a:pt x="885" y="248"/>
                  </a:lnTo>
                  <a:lnTo>
                    <a:pt x="894" y="253"/>
                  </a:lnTo>
                  <a:lnTo>
                    <a:pt x="913" y="217"/>
                  </a:lnTo>
                  <a:lnTo>
                    <a:pt x="945" y="206"/>
                  </a:lnTo>
                  <a:lnTo>
                    <a:pt x="951" y="211"/>
                  </a:lnTo>
                  <a:lnTo>
                    <a:pt x="955" y="203"/>
                  </a:lnTo>
                  <a:lnTo>
                    <a:pt x="968" y="206"/>
                  </a:lnTo>
                  <a:lnTo>
                    <a:pt x="972" y="203"/>
                  </a:lnTo>
                  <a:lnTo>
                    <a:pt x="962" y="187"/>
                  </a:lnTo>
                  <a:lnTo>
                    <a:pt x="962" y="178"/>
                  </a:lnTo>
                  <a:lnTo>
                    <a:pt x="991" y="146"/>
                  </a:lnTo>
                  <a:lnTo>
                    <a:pt x="1027" y="137"/>
                  </a:lnTo>
                  <a:lnTo>
                    <a:pt x="1032" y="118"/>
                  </a:lnTo>
                  <a:lnTo>
                    <a:pt x="1023" y="118"/>
                  </a:lnTo>
                  <a:lnTo>
                    <a:pt x="1019" y="107"/>
                  </a:lnTo>
                  <a:lnTo>
                    <a:pt x="1019" y="66"/>
                  </a:lnTo>
                  <a:lnTo>
                    <a:pt x="985" y="66"/>
                  </a:lnTo>
                  <a:lnTo>
                    <a:pt x="962" y="88"/>
                  </a:lnTo>
                  <a:lnTo>
                    <a:pt x="959" y="111"/>
                  </a:lnTo>
                  <a:lnTo>
                    <a:pt x="936" y="121"/>
                  </a:lnTo>
                  <a:lnTo>
                    <a:pt x="877" y="121"/>
                  </a:lnTo>
                  <a:lnTo>
                    <a:pt x="853" y="137"/>
                  </a:lnTo>
                  <a:lnTo>
                    <a:pt x="853" y="154"/>
                  </a:lnTo>
                  <a:lnTo>
                    <a:pt x="830" y="165"/>
                  </a:lnTo>
                  <a:lnTo>
                    <a:pt x="804" y="165"/>
                  </a:lnTo>
                  <a:lnTo>
                    <a:pt x="804" y="178"/>
                  </a:lnTo>
                  <a:lnTo>
                    <a:pt x="781" y="198"/>
                  </a:lnTo>
                  <a:lnTo>
                    <a:pt x="762" y="203"/>
                  </a:lnTo>
                  <a:lnTo>
                    <a:pt x="758" y="211"/>
                  </a:lnTo>
                  <a:lnTo>
                    <a:pt x="735" y="206"/>
                  </a:lnTo>
                  <a:lnTo>
                    <a:pt x="735" y="187"/>
                  </a:lnTo>
                  <a:lnTo>
                    <a:pt x="743" y="173"/>
                  </a:lnTo>
                  <a:lnTo>
                    <a:pt x="735" y="151"/>
                  </a:lnTo>
                  <a:lnTo>
                    <a:pt x="726" y="159"/>
                  </a:lnTo>
                  <a:lnTo>
                    <a:pt x="720" y="151"/>
                  </a:lnTo>
                  <a:lnTo>
                    <a:pt x="726" y="121"/>
                  </a:lnTo>
                  <a:lnTo>
                    <a:pt x="703" y="107"/>
                  </a:lnTo>
                  <a:lnTo>
                    <a:pt x="700" y="121"/>
                  </a:lnTo>
                  <a:lnTo>
                    <a:pt x="681" y="132"/>
                  </a:lnTo>
                  <a:lnTo>
                    <a:pt x="671" y="159"/>
                  </a:lnTo>
                  <a:lnTo>
                    <a:pt x="681" y="184"/>
                  </a:lnTo>
                  <a:lnTo>
                    <a:pt x="667" y="203"/>
                  </a:lnTo>
                  <a:lnTo>
                    <a:pt x="652" y="203"/>
                  </a:lnTo>
                  <a:lnTo>
                    <a:pt x="648" y="184"/>
                  </a:lnTo>
                  <a:lnTo>
                    <a:pt x="648" y="146"/>
                  </a:lnTo>
                  <a:lnTo>
                    <a:pt x="652" y="118"/>
                  </a:lnTo>
                  <a:lnTo>
                    <a:pt x="675" y="99"/>
                  </a:lnTo>
                  <a:lnTo>
                    <a:pt x="707" y="99"/>
                  </a:lnTo>
                  <a:lnTo>
                    <a:pt x="713" y="93"/>
                  </a:lnTo>
                  <a:lnTo>
                    <a:pt x="694" y="80"/>
                  </a:lnTo>
                  <a:lnTo>
                    <a:pt x="684" y="85"/>
                  </a:lnTo>
                  <a:lnTo>
                    <a:pt x="681" y="80"/>
                  </a:lnTo>
                  <a:lnTo>
                    <a:pt x="667" y="88"/>
                  </a:lnTo>
                  <a:lnTo>
                    <a:pt x="656" y="88"/>
                  </a:lnTo>
                  <a:lnTo>
                    <a:pt x="633" y="69"/>
                  </a:lnTo>
                  <a:lnTo>
                    <a:pt x="594" y="88"/>
                  </a:lnTo>
                  <a:lnTo>
                    <a:pt x="594" y="80"/>
                  </a:lnTo>
                  <a:lnTo>
                    <a:pt x="580" y="80"/>
                  </a:lnTo>
                  <a:lnTo>
                    <a:pt x="580" y="74"/>
                  </a:lnTo>
                  <a:lnTo>
                    <a:pt x="613" y="47"/>
                  </a:lnTo>
                  <a:close/>
                </a:path>
              </a:pathLst>
            </a:custGeom>
            <a:solidFill>
              <a:srgbClr val="FFFF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59" name="Freeform 426"/>
            <p:cNvSpPr>
              <a:spLocks/>
            </p:cNvSpPr>
            <p:nvPr/>
          </p:nvSpPr>
          <p:spPr bwMode="auto">
            <a:xfrm>
              <a:off x="3964" y="1835"/>
              <a:ext cx="1411" cy="724"/>
            </a:xfrm>
            <a:custGeom>
              <a:avLst/>
              <a:gdLst>
                <a:gd name="T0" fmla="*/ 93 w 1515"/>
                <a:gd name="T1" fmla="*/ 89 h 794"/>
                <a:gd name="T2" fmla="*/ 0 w 1515"/>
                <a:gd name="T3" fmla="*/ 319 h 794"/>
                <a:gd name="T4" fmla="*/ 99 w 1515"/>
                <a:gd name="T5" fmla="*/ 345 h 794"/>
                <a:gd name="T6" fmla="*/ 182 w 1515"/>
                <a:gd name="T7" fmla="*/ 425 h 794"/>
                <a:gd name="T8" fmla="*/ 187 w 1515"/>
                <a:gd name="T9" fmla="*/ 472 h 794"/>
                <a:gd name="T10" fmla="*/ 213 w 1515"/>
                <a:gd name="T11" fmla="*/ 485 h 794"/>
                <a:gd name="T12" fmla="*/ 241 w 1515"/>
                <a:gd name="T13" fmla="*/ 541 h 794"/>
                <a:gd name="T14" fmla="*/ 754 w 1515"/>
                <a:gd name="T15" fmla="*/ 561 h 794"/>
                <a:gd name="T16" fmla="*/ 849 w 1515"/>
                <a:gd name="T17" fmla="*/ 591 h 794"/>
                <a:gd name="T18" fmla="*/ 951 w 1515"/>
                <a:gd name="T19" fmla="*/ 640 h 794"/>
                <a:gd name="T20" fmla="*/ 996 w 1515"/>
                <a:gd name="T21" fmla="*/ 668 h 794"/>
                <a:gd name="T22" fmla="*/ 1024 w 1515"/>
                <a:gd name="T23" fmla="*/ 698 h 794"/>
                <a:gd name="T24" fmla="*/ 1156 w 1515"/>
                <a:gd name="T25" fmla="*/ 664 h 794"/>
                <a:gd name="T26" fmla="*/ 1207 w 1515"/>
                <a:gd name="T27" fmla="*/ 613 h 794"/>
                <a:gd name="T28" fmla="*/ 1279 w 1515"/>
                <a:gd name="T29" fmla="*/ 643 h 794"/>
                <a:gd name="T30" fmla="*/ 1282 w 1515"/>
                <a:gd name="T31" fmla="*/ 661 h 794"/>
                <a:gd name="T32" fmla="*/ 1291 w 1515"/>
                <a:gd name="T33" fmla="*/ 677 h 794"/>
                <a:gd name="T34" fmla="*/ 1288 w 1515"/>
                <a:gd name="T35" fmla="*/ 631 h 794"/>
                <a:gd name="T36" fmla="*/ 1270 w 1515"/>
                <a:gd name="T37" fmla="*/ 595 h 794"/>
                <a:gd name="T38" fmla="*/ 1282 w 1515"/>
                <a:gd name="T39" fmla="*/ 575 h 794"/>
                <a:gd name="T40" fmla="*/ 1174 w 1515"/>
                <a:gd name="T41" fmla="*/ 608 h 794"/>
                <a:gd name="T42" fmla="*/ 1270 w 1515"/>
                <a:gd name="T43" fmla="*/ 536 h 794"/>
                <a:gd name="T44" fmla="*/ 1411 w 1515"/>
                <a:gd name="T45" fmla="*/ 502 h 794"/>
                <a:gd name="T46" fmla="*/ 1377 w 1515"/>
                <a:gd name="T47" fmla="*/ 463 h 794"/>
                <a:gd name="T48" fmla="*/ 1367 w 1515"/>
                <a:gd name="T49" fmla="*/ 442 h 794"/>
                <a:gd name="T50" fmla="*/ 1330 w 1515"/>
                <a:gd name="T51" fmla="*/ 422 h 794"/>
                <a:gd name="T52" fmla="*/ 1316 w 1515"/>
                <a:gd name="T53" fmla="*/ 382 h 794"/>
                <a:gd name="T54" fmla="*/ 1257 w 1515"/>
                <a:gd name="T55" fmla="*/ 336 h 794"/>
                <a:gd name="T56" fmla="*/ 1189 w 1515"/>
                <a:gd name="T57" fmla="*/ 354 h 794"/>
                <a:gd name="T58" fmla="*/ 1134 w 1515"/>
                <a:gd name="T59" fmla="*/ 267 h 794"/>
                <a:gd name="T60" fmla="*/ 1079 w 1515"/>
                <a:gd name="T61" fmla="*/ 259 h 794"/>
                <a:gd name="T62" fmla="*/ 1048 w 1515"/>
                <a:gd name="T63" fmla="*/ 302 h 794"/>
                <a:gd name="T64" fmla="*/ 1062 w 1515"/>
                <a:gd name="T65" fmla="*/ 375 h 794"/>
                <a:gd name="T66" fmla="*/ 1024 w 1515"/>
                <a:gd name="T67" fmla="*/ 502 h 794"/>
                <a:gd name="T68" fmla="*/ 1002 w 1515"/>
                <a:gd name="T69" fmla="*/ 507 h 794"/>
                <a:gd name="T70" fmla="*/ 976 w 1515"/>
                <a:gd name="T71" fmla="*/ 442 h 794"/>
                <a:gd name="T72" fmla="*/ 863 w 1515"/>
                <a:gd name="T73" fmla="*/ 399 h 794"/>
                <a:gd name="T74" fmla="*/ 803 w 1515"/>
                <a:gd name="T75" fmla="*/ 362 h 794"/>
                <a:gd name="T76" fmla="*/ 794 w 1515"/>
                <a:gd name="T77" fmla="*/ 272 h 794"/>
                <a:gd name="T78" fmla="*/ 836 w 1515"/>
                <a:gd name="T79" fmla="*/ 233 h 794"/>
                <a:gd name="T80" fmla="*/ 875 w 1515"/>
                <a:gd name="T81" fmla="*/ 213 h 794"/>
                <a:gd name="T82" fmla="*/ 956 w 1515"/>
                <a:gd name="T83" fmla="*/ 153 h 794"/>
                <a:gd name="T84" fmla="*/ 972 w 1515"/>
                <a:gd name="T85" fmla="*/ 101 h 794"/>
                <a:gd name="T86" fmla="*/ 976 w 1515"/>
                <a:gd name="T87" fmla="*/ 76 h 794"/>
                <a:gd name="T88" fmla="*/ 935 w 1515"/>
                <a:gd name="T89" fmla="*/ 89 h 794"/>
                <a:gd name="T90" fmla="*/ 905 w 1515"/>
                <a:gd name="T91" fmla="*/ 128 h 794"/>
                <a:gd name="T92" fmla="*/ 863 w 1515"/>
                <a:gd name="T93" fmla="*/ 96 h 794"/>
                <a:gd name="T94" fmla="*/ 819 w 1515"/>
                <a:gd name="T95" fmla="*/ 67 h 794"/>
                <a:gd name="T96" fmla="*/ 794 w 1515"/>
                <a:gd name="T97" fmla="*/ 12 h 794"/>
                <a:gd name="T98" fmla="*/ 755 w 1515"/>
                <a:gd name="T99" fmla="*/ 7 h 794"/>
                <a:gd name="T100" fmla="*/ 743 w 1515"/>
                <a:gd name="T101" fmla="*/ 55 h 794"/>
                <a:gd name="T102" fmla="*/ 789 w 1515"/>
                <a:gd name="T103" fmla="*/ 96 h 794"/>
                <a:gd name="T104" fmla="*/ 722 w 1515"/>
                <a:gd name="T105" fmla="*/ 101 h 794"/>
                <a:gd name="T106" fmla="*/ 680 w 1515"/>
                <a:gd name="T107" fmla="*/ 113 h 794"/>
                <a:gd name="T108" fmla="*/ 611 w 1515"/>
                <a:gd name="T109" fmla="*/ 101 h 794"/>
                <a:gd name="T110" fmla="*/ 560 w 1515"/>
                <a:gd name="T111" fmla="*/ 123 h 794"/>
                <a:gd name="T112" fmla="*/ 514 w 1515"/>
                <a:gd name="T113" fmla="*/ 109 h 794"/>
                <a:gd name="T114" fmla="*/ 446 w 1515"/>
                <a:gd name="T115" fmla="*/ 101 h 794"/>
                <a:gd name="T116" fmla="*/ 310 w 1515"/>
                <a:gd name="T117" fmla="*/ 55 h 794"/>
                <a:gd name="T118" fmla="*/ 255 w 1515"/>
                <a:gd name="T119" fmla="*/ 72 h 794"/>
                <a:gd name="T120" fmla="*/ 204 w 1515"/>
                <a:gd name="T121" fmla="*/ 59 h 794"/>
                <a:gd name="T122" fmla="*/ 144 w 1515"/>
                <a:gd name="T123" fmla="*/ 76 h 7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15" h="794">
                  <a:moveTo>
                    <a:pt x="165" y="74"/>
                  </a:moveTo>
                  <a:lnTo>
                    <a:pt x="149" y="69"/>
                  </a:lnTo>
                  <a:lnTo>
                    <a:pt x="117" y="98"/>
                  </a:lnTo>
                  <a:lnTo>
                    <a:pt x="110" y="93"/>
                  </a:lnTo>
                  <a:lnTo>
                    <a:pt x="100" y="98"/>
                  </a:lnTo>
                  <a:lnTo>
                    <a:pt x="87" y="93"/>
                  </a:lnTo>
                  <a:lnTo>
                    <a:pt x="62" y="93"/>
                  </a:lnTo>
                  <a:lnTo>
                    <a:pt x="19" y="69"/>
                  </a:lnTo>
                  <a:lnTo>
                    <a:pt x="0" y="69"/>
                  </a:lnTo>
                  <a:lnTo>
                    <a:pt x="0" y="350"/>
                  </a:lnTo>
                  <a:lnTo>
                    <a:pt x="36" y="353"/>
                  </a:lnTo>
                  <a:lnTo>
                    <a:pt x="74" y="383"/>
                  </a:lnTo>
                  <a:lnTo>
                    <a:pt x="106" y="364"/>
                  </a:lnTo>
                  <a:lnTo>
                    <a:pt x="110" y="372"/>
                  </a:lnTo>
                  <a:lnTo>
                    <a:pt x="106" y="378"/>
                  </a:lnTo>
                  <a:lnTo>
                    <a:pt x="138" y="402"/>
                  </a:lnTo>
                  <a:lnTo>
                    <a:pt x="146" y="402"/>
                  </a:lnTo>
                  <a:lnTo>
                    <a:pt x="149" y="419"/>
                  </a:lnTo>
                  <a:lnTo>
                    <a:pt x="174" y="457"/>
                  </a:lnTo>
                  <a:lnTo>
                    <a:pt x="195" y="466"/>
                  </a:lnTo>
                  <a:lnTo>
                    <a:pt x="195" y="480"/>
                  </a:lnTo>
                  <a:lnTo>
                    <a:pt x="204" y="490"/>
                  </a:lnTo>
                  <a:lnTo>
                    <a:pt x="195" y="508"/>
                  </a:lnTo>
                  <a:lnTo>
                    <a:pt x="204" y="513"/>
                  </a:lnTo>
                  <a:lnTo>
                    <a:pt x="201" y="518"/>
                  </a:lnTo>
                  <a:lnTo>
                    <a:pt x="216" y="522"/>
                  </a:lnTo>
                  <a:lnTo>
                    <a:pt x="219" y="518"/>
                  </a:lnTo>
                  <a:lnTo>
                    <a:pt x="223" y="522"/>
                  </a:lnTo>
                  <a:lnTo>
                    <a:pt x="233" y="518"/>
                  </a:lnTo>
                  <a:lnTo>
                    <a:pt x="229" y="532"/>
                  </a:lnTo>
                  <a:lnTo>
                    <a:pt x="219" y="542"/>
                  </a:lnTo>
                  <a:lnTo>
                    <a:pt x="236" y="556"/>
                  </a:lnTo>
                  <a:lnTo>
                    <a:pt x="242" y="579"/>
                  </a:lnTo>
                  <a:lnTo>
                    <a:pt x="259" y="582"/>
                  </a:lnTo>
                  <a:lnTo>
                    <a:pt x="259" y="593"/>
                  </a:lnTo>
                  <a:lnTo>
                    <a:pt x="288" y="593"/>
                  </a:lnTo>
                  <a:lnTo>
                    <a:pt x="323" y="626"/>
                  </a:lnTo>
                  <a:lnTo>
                    <a:pt x="804" y="626"/>
                  </a:lnTo>
                  <a:lnTo>
                    <a:pt x="810" y="617"/>
                  </a:lnTo>
                  <a:lnTo>
                    <a:pt x="810" y="615"/>
                  </a:lnTo>
                  <a:lnTo>
                    <a:pt x="821" y="626"/>
                  </a:lnTo>
                  <a:lnTo>
                    <a:pt x="844" y="631"/>
                  </a:lnTo>
                  <a:lnTo>
                    <a:pt x="876" y="645"/>
                  </a:lnTo>
                  <a:lnTo>
                    <a:pt x="898" y="645"/>
                  </a:lnTo>
                  <a:lnTo>
                    <a:pt x="912" y="648"/>
                  </a:lnTo>
                  <a:lnTo>
                    <a:pt x="921" y="631"/>
                  </a:lnTo>
                  <a:lnTo>
                    <a:pt x="946" y="622"/>
                  </a:lnTo>
                  <a:lnTo>
                    <a:pt x="999" y="648"/>
                  </a:lnTo>
                  <a:lnTo>
                    <a:pt x="1012" y="692"/>
                  </a:lnTo>
                  <a:lnTo>
                    <a:pt x="1021" y="702"/>
                  </a:lnTo>
                  <a:lnTo>
                    <a:pt x="1040" y="692"/>
                  </a:lnTo>
                  <a:lnTo>
                    <a:pt x="1069" y="702"/>
                  </a:lnTo>
                  <a:lnTo>
                    <a:pt x="1091" y="728"/>
                  </a:lnTo>
                  <a:lnTo>
                    <a:pt x="1072" y="738"/>
                  </a:lnTo>
                  <a:lnTo>
                    <a:pt x="1069" y="733"/>
                  </a:lnTo>
                  <a:lnTo>
                    <a:pt x="1040" y="794"/>
                  </a:lnTo>
                  <a:lnTo>
                    <a:pt x="1069" y="785"/>
                  </a:lnTo>
                  <a:lnTo>
                    <a:pt x="1080" y="785"/>
                  </a:lnTo>
                  <a:lnTo>
                    <a:pt x="1099" y="777"/>
                  </a:lnTo>
                  <a:lnTo>
                    <a:pt x="1099" y="766"/>
                  </a:lnTo>
                  <a:lnTo>
                    <a:pt x="1091" y="766"/>
                  </a:lnTo>
                  <a:lnTo>
                    <a:pt x="1114" y="752"/>
                  </a:lnTo>
                  <a:lnTo>
                    <a:pt x="1125" y="752"/>
                  </a:lnTo>
                  <a:lnTo>
                    <a:pt x="1182" y="728"/>
                  </a:lnTo>
                  <a:lnTo>
                    <a:pt x="1241" y="728"/>
                  </a:lnTo>
                  <a:lnTo>
                    <a:pt x="1244" y="719"/>
                  </a:lnTo>
                  <a:lnTo>
                    <a:pt x="1260" y="719"/>
                  </a:lnTo>
                  <a:lnTo>
                    <a:pt x="1263" y="697"/>
                  </a:lnTo>
                  <a:lnTo>
                    <a:pt x="1277" y="676"/>
                  </a:lnTo>
                  <a:lnTo>
                    <a:pt x="1296" y="672"/>
                  </a:lnTo>
                  <a:lnTo>
                    <a:pt x="1320" y="672"/>
                  </a:lnTo>
                  <a:lnTo>
                    <a:pt x="1320" y="719"/>
                  </a:lnTo>
                  <a:lnTo>
                    <a:pt x="1331" y="725"/>
                  </a:lnTo>
                  <a:lnTo>
                    <a:pt x="1360" y="725"/>
                  </a:lnTo>
                  <a:lnTo>
                    <a:pt x="1373" y="705"/>
                  </a:lnTo>
                  <a:lnTo>
                    <a:pt x="1377" y="725"/>
                  </a:lnTo>
                  <a:lnTo>
                    <a:pt x="1386" y="725"/>
                  </a:lnTo>
                  <a:lnTo>
                    <a:pt x="1386" y="728"/>
                  </a:lnTo>
                  <a:lnTo>
                    <a:pt x="1383" y="728"/>
                  </a:lnTo>
                  <a:lnTo>
                    <a:pt x="1377" y="725"/>
                  </a:lnTo>
                  <a:lnTo>
                    <a:pt x="1373" y="733"/>
                  </a:lnTo>
                  <a:lnTo>
                    <a:pt x="1354" y="733"/>
                  </a:lnTo>
                  <a:lnTo>
                    <a:pt x="1350" y="747"/>
                  </a:lnTo>
                  <a:lnTo>
                    <a:pt x="1360" y="761"/>
                  </a:lnTo>
                  <a:lnTo>
                    <a:pt x="1386" y="742"/>
                  </a:lnTo>
                  <a:lnTo>
                    <a:pt x="1432" y="725"/>
                  </a:lnTo>
                  <a:lnTo>
                    <a:pt x="1418" y="711"/>
                  </a:lnTo>
                  <a:lnTo>
                    <a:pt x="1409" y="714"/>
                  </a:lnTo>
                  <a:lnTo>
                    <a:pt x="1386" y="705"/>
                  </a:lnTo>
                  <a:lnTo>
                    <a:pt x="1383" y="692"/>
                  </a:lnTo>
                  <a:lnTo>
                    <a:pt x="1373" y="692"/>
                  </a:lnTo>
                  <a:lnTo>
                    <a:pt x="1373" y="681"/>
                  </a:lnTo>
                  <a:lnTo>
                    <a:pt x="1364" y="667"/>
                  </a:lnTo>
                  <a:lnTo>
                    <a:pt x="1369" y="659"/>
                  </a:lnTo>
                  <a:lnTo>
                    <a:pt x="1364" y="653"/>
                  </a:lnTo>
                  <a:lnTo>
                    <a:pt x="1360" y="659"/>
                  </a:lnTo>
                  <a:lnTo>
                    <a:pt x="1337" y="645"/>
                  </a:lnTo>
                  <a:lnTo>
                    <a:pt x="1350" y="645"/>
                  </a:lnTo>
                  <a:lnTo>
                    <a:pt x="1360" y="648"/>
                  </a:lnTo>
                  <a:lnTo>
                    <a:pt x="1377" y="631"/>
                  </a:lnTo>
                  <a:lnTo>
                    <a:pt x="1360" y="617"/>
                  </a:lnTo>
                  <a:lnTo>
                    <a:pt x="1337" y="617"/>
                  </a:lnTo>
                  <a:lnTo>
                    <a:pt x="1299" y="640"/>
                  </a:lnTo>
                  <a:lnTo>
                    <a:pt x="1260" y="681"/>
                  </a:lnTo>
                  <a:lnTo>
                    <a:pt x="1260" y="667"/>
                  </a:lnTo>
                  <a:lnTo>
                    <a:pt x="1296" y="617"/>
                  </a:lnTo>
                  <a:lnTo>
                    <a:pt x="1314" y="612"/>
                  </a:lnTo>
                  <a:lnTo>
                    <a:pt x="1337" y="593"/>
                  </a:lnTo>
                  <a:lnTo>
                    <a:pt x="1354" y="593"/>
                  </a:lnTo>
                  <a:lnTo>
                    <a:pt x="1364" y="588"/>
                  </a:lnTo>
                  <a:lnTo>
                    <a:pt x="1392" y="593"/>
                  </a:lnTo>
                  <a:lnTo>
                    <a:pt x="1401" y="588"/>
                  </a:lnTo>
                  <a:lnTo>
                    <a:pt x="1456" y="593"/>
                  </a:lnTo>
                  <a:lnTo>
                    <a:pt x="1464" y="575"/>
                  </a:lnTo>
                  <a:lnTo>
                    <a:pt x="1515" y="551"/>
                  </a:lnTo>
                  <a:lnTo>
                    <a:pt x="1511" y="542"/>
                  </a:lnTo>
                  <a:lnTo>
                    <a:pt x="1511" y="527"/>
                  </a:lnTo>
                  <a:lnTo>
                    <a:pt x="1496" y="518"/>
                  </a:lnTo>
                  <a:lnTo>
                    <a:pt x="1492" y="522"/>
                  </a:lnTo>
                  <a:lnTo>
                    <a:pt x="1479" y="508"/>
                  </a:lnTo>
                  <a:lnTo>
                    <a:pt x="1445" y="527"/>
                  </a:lnTo>
                  <a:lnTo>
                    <a:pt x="1445" y="518"/>
                  </a:lnTo>
                  <a:lnTo>
                    <a:pt x="1483" y="504"/>
                  </a:lnTo>
                  <a:lnTo>
                    <a:pt x="1468" y="499"/>
                  </a:lnTo>
                  <a:lnTo>
                    <a:pt x="1468" y="485"/>
                  </a:lnTo>
                  <a:lnTo>
                    <a:pt x="1456" y="485"/>
                  </a:lnTo>
                  <a:lnTo>
                    <a:pt x="1445" y="490"/>
                  </a:lnTo>
                  <a:lnTo>
                    <a:pt x="1441" y="471"/>
                  </a:lnTo>
                  <a:lnTo>
                    <a:pt x="1428" y="471"/>
                  </a:lnTo>
                  <a:lnTo>
                    <a:pt x="1428" y="463"/>
                  </a:lnTo>
                  <a:lnTo>
                    <a:pt x="1413" y="463"/>
                  </a:lnTo>
                  <a:lnTo>
                    <a:pt x="1413" y="447"/>
                  </a:lnTo>
                  <a:lnTo>
                    <a:pt x="1418" y="433"/>
                  </a:lnTo>
                  <a:lnTo>
                    <a:pt x="1409" y="424"/>
                  </a:lnTo>
                  <a:lnTo>
                    <a:pt x="1413" y="419"/>
                  </a:lnTo>
                  <a:lnTo>
                    <a:pt x="1401" y="411"/>
                  </a:lnTo>
                  <a:lnTo>
                    <a:pt x="1401" y="397"/>
                  </a:lnTo>
                  <a:lnTo>
                    <a:pt x="1377" y="369"/>
                  </a:lnTo>
                  <a:lnTo>
                    <a:pt x="1377" y="359"/>
                  </a:lnTo>
                  <a:lnTo>
                    <a:pt x="1350" y="369"/>
                  </a:lnTo>
                  <a:lnTo>
                    <a:pt x="1354" y="378"/>
                  </a:lnTo>
                  <a:lnTo>
                    <a:pt x="1350" y="388"/>
                  </a:lnTo>
                  <a:lnTo>
                    <a:pt x="1309" y="405"/>
                  </a:lnTo>
                  <a:lnTo>
                    <a:pt x="1292" y="388"/>
                  </a:lnTo>
                  <a:lnTo>
                    <a:pt x="1277" y="388"/>
                  </a:lnTo>
                  <a:lnTo>
                    <a:pt x="1273" y="350"/>
                  </a:lnTo>
                  <a:lnTo>
                    <a:pt x="1260" y="327"/>
                  </a:lnTo>
                  <a:lnTo>
                    <a:pt x="1250" y="327"/>
                  </a:lnTo>
                  <a:lnTo>
                    <a:pt x="1233" y="317"/>
                  </a:lnTo>
                  <a:lnTo>
                    <a:pt x="1218" y="293"/>
                  </a:lnTo>
                  <a:lnTo>
                    <a:pt x="1212" y="298"/>
                  </a:lnTo>
                  <a:lnTo>
                    <a:pt x="1190" y="275"/>
                  </a:lnTo>
                  <a:lnTo>
                    <a:pt x="1182" y="289"/>
                  </a:lnTo>
                  <a:lnTo>
                    <a:pt x="1163" y="279"/>
                  </a:lnTo>
                  <a:lnTo>
                    <a:pt x="1159" y="284"/>
                  </a:lnTo>
                  <a:lnTo>
                    <a:pt x="1131" y="270"/>
                  </a:lnTo>
                  <a:lnTo>
                    <a:pt x="1108" y="289"/>
                  </a:lnTo>
                  <a:lnTo>
                    <a:pt x="1125" y="303"/>
                  </a:lnTo>
                  <a:lnTo>
                    <a:pt x="1114" y="322"/>
                  </a:lnTo>
                  <a:lnTo>
                    <a:pt x="1125" y="331"/>
                  </a:lnTo>
                  <a:lnTo>
                    <a:pt x="1122" y="378"/>
                  </a:lnTo>
                  <a:lnTo>
                    <a:pt x="1108" y="378"/>
                  </a:lnTo>
                  <a:lnTo>
                    <a:pt x="1108" y="388"/>
                  </a:lnTo>
                  <a:lnTo>
                    <a:pt x="1135" y="402"/>
                  </a:lnTo>
                  <a:lnTo>
                    <a:pt x="1140" y="411"/>
                  </a:lnTo>
                  <a:lnTo>
                    <a:pt x="1140" y="444"/>
                  </a:lnTo>
                  <a:lnTo>
                    <a:pt x="1118" y="480"/>
                  </a:lnTo>
                  <a:lnTo>
                    <a:pt x="1095" y="485"/>
                  </a:lnTo>
                  <a:lnTo>
                    <a:pt x="1114" y="542"/>
                  </a:lnTo>
                  <a:lnTo>
                    <a:pt x="1099" y="551"/>
                  </a:lnTo>
                  <a:lnTo>
                    <a:pt x="1108" y="560"/>
                  </a:lnTo>
                  <a:lnTo>
                    <a:pt x="1091" y="560"/>
                  </a:lnTo>
                  <a:lnTo>
                    <a:pt x="1091" y="570"/>
                  </a:lnTo>
                  <a:lnTo>
                    <a:pt x="1076" y="565"/>
                  </a:lnTo>
                  <a:lnTo>
                    <a:pt x="1076" y="556"/>
                  </a:lnTo>
                  <a:lnTo>
                    <a:pt x="1059" y="542"/>
                  </a:lnTo>
                  <a:lnTo>
                    <a:pt x="1048" y="518"/>
                  </a:lnTo>
                  <a:lnTo>
                    <a:pt x="1053" y="508"/>
                  </a:lnTo>
                  <a:lnTo>
                    <a:pt x="1040" y="496"/>
                  </a:lnTo>
                  <a:lnTo>
                    <a:pt x="1048" y="485"/>
                  </a:lnTo>
                  <a:lnTo>
                    <a:pt x="1027" y="471"/>
                  </a:lnTo>
                  <a:lnTo>
                    <a:pt x="993" y="471"/>
                  </a:lnTo>
                  <a:lnTo>
                    <a:pt x="955" y="457"/>
                  </a:lnTo>
                  <a:lnTo>
                    <a:pt x="934" y="438"/>
                  </a:lnTo>
                  <a:lnTo>
                    <a:pt x="927" y="438"/>
                  </a:lnTo>
                  <a:lnTo>
                    <a:pt x="895" y="424"/>
                  </a:lnTo>
                  <a:lnTo>
                    <a:pt x="872" y="424"/>
                  </a:lnTo>
                  <a:lnTo>
                    <a:pt x="862" y="430"/>
                  </a:lnTo>
                  <a:lnTo>
                    <a:pt x="868" y="414"/>
                  </a:lnTo>
                  <a:lnTo>
                    <a:pt x="862" y="397"/>
                  </a:lnTo>
                  <a:lnTo>
                    <a:pt x="847" y="388"/>
                  </a:lnTo>
                  <a:lnTo>
                    <a:pt x="836" y="397"/>
                  </a:lnTo>
                  <a:lnTo>
                    <a:pt x="827" y="378"/>
                  </a:lnTo>
                  <a:lnTo>
                    <a:pt x="827" y="359"/>
                  </a:lnTo>
                  <a:lnTo>
                    <a:pt x="853" y="298"/>
                  </a:lnTo>
                  <a:lnTo>
                    <a:pt x="868" y="279"/>
                  </a:lnTo>
                  <a:lnTo>
                    <a:pt x="876" y="279"/>
                  </a:lnTo>
                  <a:lnTo>
                    <a:pt x="876" y="270"/>
                  </a:lnTo>
                  <a:lnTo>
                    <a:pt x="891" y="270"/>
                  </a:lnTo>
                  <a:lnTo>
                    <a:pt x="898" y="256"/>
                  </a:lnTo>
                  <a:lnTo>
                    <a:pt x="891" y="242"/>
                  </a:lnTo>
                  <a:lnTo>
                    <a:pt x="912" y="242"/>
                  </a:lnTo>
                  <a:lnTo>
                    <a:pt x="912" y="234"/>
                  </a:lnTo>
                  <a:lnTo>
                    <a:pt x="921" y="223"/>
                  </a:lnTo>
                  <a:lnTo>
                    <a:pt x="940" y="234"/>
                  </a:lnTo>
                  <a:lnTo>
                    <a:pt x="985" y="171"/>
                  </a:lnTo>
                  <a:lnTo>
                    <a:pt x="976" y="163"/>
                  </a:lnTo>
                  <a:lnTo>
                    <a:pt x="999" y="163"/>
                  </a:lnTo>
                  <a:lnTo>
                    <a:pt x="1021" y="171"/>
                  </a:lnTo>
                  <a:lnTo>
                    <a:pt x="1027" y="168"/>
                  </a:lnTo>
                  <a:lnTo>
                    <a:pt x="1021" y="159"/>
                  </a:lnTo>
                  <a:lnTo>
                    <a:pt x="1033" y="163"/>
                  </a:lnTo>
                  <a:lnTo>
                    <a:pt x="1059" y="149"/>
                  </a:lnTo>
                  <a:lnTo>
                    <a:pt x="1063" y="130"/>
                  </a:lnTo>
                  <a:lnTo>
                    <a:pt x="1044" y="111"/>
                  </a:lnTo>
                  <a:lnTo>
                    <a:pt x="1063" y="98"/>
                  </a:lnTo>
                  <a:lnTo>
                    <a:pt x="1059" y="93"/>
                  </a:lnTo>
                  <a:lnTo>
                    <a:pt x="1063" y="88"/>
                  </a:lnTo>
                  <a:lnTo>
                    <a:pt x="1053" y="79"/>
                  </a:lnTo>
                  <a:lnTo>
                    <a:pt x="1048" y="83"/>
                  </a:lnTo>
                  <a:lnTo>
                    <a:pt x="1048" y="69"/>
                  </a:lnTo>
                  <a:lnTo>
                    <a:pt x="1033" y="69"/>
                  </a:lnTo>
                  <a:lnTo>
                    <a:pt x="1018" y="65"/>
                  </a:lnTo>
                  <a:lnTo>
                    <a:pt x="999" y="79"/>
                  </a:lnTo>
                  <a:lnTo>
                    <a:pt x="1004" y="98"/>
                  </a:lnTo>
                  <a:lnTo>
                    <a:pt x="985" y="124"/>
                  </a:lnTo>
                  <a:lnTo>
                    <a:pt x="982" y="119"/>
                  </a:lnTo>
                  <a:lnTo>
                    <a:pt x="976" y="130"/>
                  </a:lnTo>
                  <a:lnTo>
                    <a:pt x="982" y="140"/>
                  </a:lnTo>
                  <a:lnTo>
                    <a:pt x="972" y="140"/>
                  </a:lnTo>
                  <a:lnTo>
                    <a:pt x="966" y="144"/>
                  </a:lnTo>
                  <a:lnTo>
                    <a:pt x="949" y="119"/>
                  </a:lnTo>
                  <a:lnTo>
                    <a:pt x="949" y="98"/>
                  </a:lnTo>
                  <a:lnTo>
                    <a:pt x="931" y="83"/>
                  </a:lnTo>
                  <a:lnTo>
                    <a:pt x="927" y="105"/>
                  </a:lnTo>
                  <a:lnTo>
                    <a:pt x="912" y="116"/>
                  </a:lnTo>
                  <a:lnTo>
                    <a:pt x="898" y="83"/>
                  </a:lnTo>
                  <a:lnTo>
                    <a:pt x="902" y="74"/>
                  </a:lnTo>
                  <a:lnTo>
                    <a:pt x="891" y="69"/>
                  </a:lnTo>
                  <a:lnTo>
                    <a:pt x="879" y="74"/>
                  </a:lnTo>
                  <a:lnTo>
                    <a:pt x="872" y="69"/>
                  </a:lnTo>
                  <a:lnTo>
                    <a:pt x="879" y="50"/>
                  </a:lnTo>
                  <a:lnTo>
                    <a:pt x="868" y="31"/>
                  </a:lnTo>
                  <a:lnTo>
                    <a:pt x="868" y="22"/>
                  </a:lnTo>
                  <a:lnTo>
                    <a:pt x="853" y="13"/>
                  </a:lnTo>
                  <a:lnTo>
                    <a:pt x="844" y="0"/>
                  </a:lnTo>
                  <a:lnTo>
                    <a:pt x="836" y="8"/>
                  </a:lnTo>
                  <a:lnTo>
                    <a:pt x="830" y="0"/>
                  </a:lnTo>
                  <a:lnTo>
                    <a:pt x="821" y="0"/>
                  </a:lnTo>
                  <a:lnTo>
                    <a:pt x="811" y="8"/>
                  </a:lnTo>
                  <a:lnTo>
                    <a:pt x="817" y="17"/>
                  </a:lnTo>
                  <a:lnTo>
                    <a:pt x="804" y="17"/>
                  </a:lnTo>
                  <a:lnTo>
                    <a:pt x="794" y="31"/>
                  </a:lnTo>
                  <a:lnTo>
                    <a:pt x="804" y="36"/>
                  </a:lnTo>
                  <a:lnTo>
                    <a:pt x="798" y="60"/>
                  </a:lnTo>
                  <a:lnTo>
                    <a:pt x="840" y="79"/>
                  </a:lnTo>
                  <a:lnTo>
                    <a:pt x="847" y="74"/>
                  </a:lnTo>
                  <a:lnTo>
                    <a:pt x="853" y="79"/>
                  </a:lnTo>
                  <a:lnTo>
                    <a:pt x="840" y="93"/>
                  </a:lnTo>
                  <a:lnTo>
                    <a:pt x="847" y="105"/>
                  </a:lnTo>
                  <a:lnTo>
                    <a:pt x="817" y="130"/>
                  </a:lnTo>
                  <a:lnTo>
                    <a:pt x="817" y="149"/>
                  </a:lnTo>
                  <a:lnTo>
                    <a:pt x="798" y="144"/>
                  </a:lnTo>
                  <a:lnTo>
                    <a:pt x="798" y="124"/>
                  </a:lnTo>
                  <a:lnTo>
                    <a:pt x="775" y="111"/>
                  </a:lnTo>
                  <a:lnTo>
                    <a:pt x="760" y="111"/>
                  </a:lnTo>
                  <a:lnTo>
                    <a:pt x="757" y="116"/>
                  </a:lnTo>
                  <a:lnTo>
                    <a:pt x="760" y="124"/>
                  </a:lnTo>
                  <a:lnTo>
                    <a:pt x="755" y="130"/>
                  </a:lnTo>
                  <a:lnTo>
                    <a:pt x="730" y="124"/>
                  </a:lnTo>
                  <a:lnTo>
                    <a:pt x="694" y="130"/>
                  </a:lnTo>
                  <a:lnTo>
                    <a:pt x="679" y="116"/>
                  </a:lnTo>
                  <a:lnTo>
                    <a:pt x="668" y="116"/>
                  </a:lnTo>
                  <a:lnTo>
                    <a:pt x="656" y="119"/>
                  </a:lnTo>
                  <a:lnTo>
                    <a:pt x="656" y="111"/>
                  </a:lnTo>
                  <a:lnTo>
                    <a:pt x="647" y="111"/>
                  </a:lnTo>
                  <a:lnTo>
                    <a:pt x="639" y="102"/>
                  </a:lnTo>
                  <a:lnTo>
                    <a:pt x="634" y="119"/>
                  </a:lnTo>
                  <a:lnTo>
                    <a:pt x="601" y="119"/>
                  </a:lnTo>
                  <a:lnTo>
                    <a:pt x="601" y="135"/>
                  </a:lnTo>
                  <a:lnTo>
                    <a:pt x="613" y="154"/>
                  </a:lnTo>
                  <a:lnTo>
                    <a:pt x="601" y="159"/>
                  </a:lnTo>
                  <a:lnTo>
                    <a:pt x="588" y="130"/>
                  </a:lnTo>
                  <a:lnTo>
                    <a:pt x="569" y="130"/>
                  </a:lnTo>
                  <a:lnTo>
                    <a:pt x="552" y="119"/>
                  </a:lnTo>
                  <a:lnTo>
                    <a:pt x="533" y="130"/>
                  </a:lnTo>
                  <a:lnTo>
                    <a:pt x="465" y="130"/>
                  </a:lnTo>
                  <a:lnTo>
                    <a:pt x="465" y="119"/>
                  </a:lnTo>
                  <a:lnTo>
                    <a:pt x="471" y="111"/>
                  </a:lnTo>
                  <a:lnTo>
                    <a:pt x="479" y="111"/>
                  </a:lnTo>
                  <a:lnTo>
                    <a:pt x="482" y="105"/>
                  </a:lnTo>
                  <a:lnTo>
                    <a:pt x="446" y="88"/>
                  </a:lnTo>
                  <a:lnTo>
                    <a:pt x="446" y="98"/>
                  </a:lnTo>
                  <a:lnTo>
                    <a:pt x="416" y="93"/>
                  </a:lnTo>
                  <a:lnTo>
                    <a:pt x="333" y="60"/>
                  </a:lnTo>
                  <a:lnTo>
                    <a:pt x="323" y="74"/>
                  </a:lnTo>
                  <a:lnTo>
                    <a:pt x="310" y="74"/>
                  </a:lnTo>
                  <a:lnTo>
                    <a:pt x="303" y="55"/>
                  </a:lnTo>
                  <a:lnTo>
                    <a:pt x="288" y="74"/>
                  </a:lnTo>
                  <a:lnTo>
                    <a:pt x="274" y="79"/>
                  </a:lnTo>
                  <a:lnTo>
                    <a:pt x="255" y="65"/>
                  </a:lnTo>
                  <a:lnTo>
                    <a:pt x="255" y="50"/>
                  </a:lnTo>
                  <a:lnTo>
                    <a:pt x="242" y="39"/>
                  </a:lnTo>
                  <a:lnTo>
                    <a:pt x="229" y="65"/>
                  </a:lnTo>
                  <a:lnTo>
                    <a:pt x="219" y="65"/>
                  </a:lnTo>
                  <a:lnTo>
                    <a:pt x="210" y="60"/>
                  </a:lnTo>
                  <a:lnTo>
                    <a:pt x="187" y="79"/>
                  </a:lnTo>
                  <a:lnTo>
                    <a:pt x="178" y="74"/>
                  </a:lnTo>
                  <a:lnTo>
                    <a:pt x="155" y="88"/>
                  </a:lnTo>
                  <a:lnTo>
                    <a:pt x="155" y="83"/>
                  </a:lnTo>
                  <a:lnTo>
                    <a:pt x="165" y="74"/>
                  </a:lnTo>
                  <a:close/>
                </a:path>
              </a:pathLst>
            </a:custGeom>
            <a:solidFill>
              <a:srgbClr val="FFFF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0" name="Freeform 427"/>
            <p:cNvSpPr>
              <a:spLocks/>
            </p:cNvSpPr>
            <p:nvPr/>
          </p:nvSpPr>
          <p:spPr bwMode="auto">
            <a:xfrm>
              <a:off x="3525" y="1846"/>
              <a:ext cx="592" cy="422"/>
            </a:xfrm>
            <a:custGeom>
              <a:avLst/>
              <a:gdLst>
                <a:gd name="T0" fmla="*/ 391 w 636"/>
                <a:gd name="T1" fmla="*/ 35 h 463"/>
                <a:gd name="T2" fmla="*/ 286 w 636"/>
                <a:gd name="T3" fmla="*/ 25 h 463"/>
                <a:gd name="T4" fmla="*/ 255 w 636"/>
                <a:gd name="T5" fmla="*/ 25 h 463"/>
                <a:gd name="T6" fmla="*/ 221 w 636"/>
                <a:gd name="T7" fmla="*/ 17 h 463"/>
                <a:gd name="T8" fmla="*/ 195 w 636"/>
                <a:gd name="T9" fmla="*/ 5 h 463"/>
                <a:gd name="T10" fmla="*/ 136 w 636"/>
                <a:gd name="T11" fmla="*/ 17 h 463"/>
                <a:gd name="T12" fmla="*/ 109 w 636"/>
                <a:gd name="T13" fmla="*/ 25 h 463"/>
                <a:gd name="T14" fmla="*/ 55 w 636"/>
                <a:gd name="T15" fmla="*/ 65 h 463"/>
                <a:gd name="T16" fmla="*/ 21 w 636"/>
                <a:gd name="T17" fmla="*/ 85 h 463"/>
                <a:gd name="T18" fmla="*/ 59 w 636"/>
                <a:gd name="T19" fmla="*/ 120 h 463"/>
                <a:gd name="T20" fmla="*/ 93 w 636"/>
                <a:gd name="T21" fmla="*/ 149 h 463"/>
                <a:gd name="T22" fmla="*/ 43 w 636"/>
                <a:gd name="T23" fmla="*/ 132 h 463"/>
                <a:gd name="T24" fmla="*/ 25 w 636"/>
                <a:gd name="T25" fmla="*/ 158 h 463"/>
                <a:gd name="T26" fmla="*/ 34 w 636"/>
                <a:gd name="T27" fmla="*/ 183 h 463"/>
                <a:gd name="T28" fmla="*/ 85 w 636"/>
                <a:gd name="T29" fmla="*/ 179 h 463"/>
                <a:gd name="T30" fmla="*/ 106 w 636"/>
                <a:gd name="T31" fmla="*/ 209 h 463"/>
                <a:gd name="T32" fmla="*/ 73 w 636"/>
                <a:gd name="T33" fmla="*/ 221 h 463"/>
                <a:gd name="T34" fmla="*/ 51 w 636"/>
                <a:gd name="T35" fmla="*/ 239 h 463"/>
                <a:gd name="T36" fmla="*/ 43 w 636"/>
                <a:gd name="T37" fmla="*/ 286 h 463"/>
                <a:gd name="T38" fmla="*/ 77 w 636"/>
                <a:gd name="T39" fmla="*/ 321 h 463"/>
                <a:gd name="T40" fmla="*/ 109 w 636"/>
                <a:gd name="T41" fmla="*/ 346 h 463"/>
                <a:gd name="T42" fmla="*/ 136 w 636"/>
                <a:gd name="T43" fmla="*/ 341 h 463"/>
                <a:gd name="T44" fmla="*/ 166 w 636"/>
                <a:gd name="T45" fmla="*/ 358 h 463"/>
                <a:gd name="T46" fmla="*/ 144 w 636"/>
                <a:gd name="T47" fmla="*/ 392 h 463"/>
                <a:gd name="T48" fmla="*/ 102 w 636"/>
                <a:gd name="T49" fmla="*/ 417 h 463"/>
                <a:gd name="T50" fmla="*/ 144 w 636"/>
                <a:gd name="T51" fmla="*/ 405 h 463"/>
                <a:gd name="T52" fmla="*/ 183 w 636"/>
                <a:gd name="T53" fmla="*/ 376 h 463"/>
                <a:gd name="T54" fmla="*/ 225 w 636"/>
                <a:gd name="T55" fmla="*/ 325 h 463"/>
                <a:gd name="T56" fmla="*/ 282 w 636"/>
                <a:gd name="T57" fmla="*/ 286 h 463"/>
                <a:gd name="T58" fmla="*/ 292 w 636"/>
                <a:gd name="T59" fmla="*/ 289 h 463"/>
                <a:gd name="T60" fmla="*/ 268 w 636"/>
                <a:gd name="T61" fmla="*/ 336 h 463"/>
                <a:gd name="T62" fmla="*/ 318 w 636"/>
                <a:gd name="T63" fmla="*/ 306 h 463"/>
                <a:gd name="T64" fmla="*/ 328 w 636"/>
                <a:gd name="T65" fmla="*/ 293 h 463"/>
                <a:gd name="T66" fmla="*/ 357 w 636"/>
                <a:gd name="T67" fmla="*/ 306 h 463"/>
                <a:gd name="T68" fmla="*/ 414 w 636"/>
                <a:gd name="T69" fmla="*/ 316 h 463"/>
                <a:gd name="T70" fmla="*/ 460 w 636"/>
                <a:gd name="T71" fmla="*/ 321 h 463"/>
                <a:gd name="T72" fmla="*/ 502 w 636"/>
                <a:gd name="T73" fmla="*/ 354 h 463"/>
                <a:gd name="T74" fmla="*/ 537 w 636"/>
                <a:gd name="T75" fmla="*/ 358 h 463"/>
                <a:gd name="T76" fmla="*/ 571 w 636"/>
                <a:gd name="T77" fmla="*/ 388 h 463"/>
                <a:gd name="T78" fmla="*/ 574 w 636"/>
                <a:gd name="T79" fmla="*/ 354 h 463"/>
                <a:gd name="T80" fmla="*/ 541 w 636"/>
                <a:gd name="T81" fmla="*/ 325 h 463"/>
                <a:gd name="T82" fmla="*/ 490 w 636"/>
                <a:gd name="T83" fmla="*/ 321 h 463"/>
                <a:gd name="T84" fmla="*/ 438 w 636"/>
                <a:gd name="T85" fmla="*/ 306 h 4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36" h="463">
                  <a:moveTo>
                    <a:pt x="471" y="60"/>
                  </a:moveTo>
                  <a:lnTo>
                    <a:pt x="435" y="38"/>
                  </a:lnTo>
                  <a:lnTo>
                    <a:pt x="420" y="38"/>
                  </a:lnTo>
                  <a:lnTo>
                    <a:pt x="401" y="47"/>
                  </a:lnTo>
                  <a:lnTo>
                    <a:pt x="342" y="33"/>
                  </a:lnTo>
                  <a:lnTo>
                    <a:pt x="307" y="27"/>
                  </a:lnTo>
                  <a:lnTo>
                    <a:pt x="297" y="24"/>
                  </a:lnTo>
                  <a:lnTo>
                    <a:pt x="284" y="33"/>
                  </a:lnTo>
                  <a:lnTo>
                    <a:pt x="274" y="27"/>
                  </a:lnTo>
                  <a:lnTo>
                    <a:pt x="274" y="19"/>
                  </a:lnTo>
                  <a:lnTo>
                    <a:pt x="242" y="15"/>
                  </a:lnTo>
                  <a:lnTo>
                    <a:pt x="237" y="19"/>
                  </a:lnTo>
                  <a:lnTo>
                    <a:pt x="220" y="10"/>
                  </a:lnTo>
                  <a:lnTo>
                    <a:pt x="210" y="15"/>
                  </a:lnTo>
                  <a:lnTo>
                    <a:pt x="210" y="5"/>
                  </a:lnTo>
                  <a:lnTo>
                    <a:pt x="187" y="0"/>
                  </a:lnTo>
                  <a:lnTo>
                    <a:pt x="187" y="10"/>
                  </a:lnTo>
                  <a:lnTo>
                    <a:pt x="146" y="19"/>
                  </a:lnTo>
                  <a:lnTo>
                    <a:pt x="142" y="15"/>
                  </a:lnTo>
                  <a:lnTo>
                    <a:pt x="133" y="33"/>
                  </a:lnTo>
                  <a:lnTo>
                    <a:pt x="117" y="27"/>
                  </a:lnTo>
                  <a:lnTo>
                    <a:pt x="91" y="33"/>
                  </a:lnTo>
                  <a:lnTo>
                    <a:pt x="68" y="74"/>
                  </a:lnTo>
                  <a:lnTo>
                    <a:pt x="59" y="71"/>
                  </a:lnTo>
                  <a:lnTo>
                    <a:pt x="51" y="74"/>
                  </a:lnTo>
                  <a:lnTo>
                    <a:pt x="36" y="74"/>
                  </a:lnTo>
                  <a:lnTo>
                    <a:pt x="23" y="93"/>
                  </a:lnTo>
                  <a:lnTo>
                    <a:pt x="27" y="104"/>
                  </a:lnTo>
                  <a:lnTo>
                    <a:pt x="55" y="112"/>
                  </a:lnTo>
                  <a:lnTo>
                    <a:pt x="63" y="132"/>
                  </a:lnTo>
                  <a:lnTo>
                    <a:pt x="78" y="135"/>
                  </a:lnTo>
                  <a:lnTo>
                    <a:pt x="95" y="132"/>
                  </a:lnTo>
                  <a:lnTo>
                    <a:pt x="100" y="164"/>
                  </a:lnTo>
                  <a:lnTo>
                    <a:pt x="63" y="159"/>
                  </a:lnTo>
                  <a:lnTo>
                    <a:pt x="63" y="145"/>
                  </a:lnTo>
                  <a:lnTo>
                    <a:pt x="46" y="145"/>
                  </a:lnTo>
                  <a:lnTo>
                    <a:pt x="0" y="173"/>
                  </a:lnTo>
                  <a:lnTo>
                    <a:pt x="13" y="178"/>
                  </a:lnTo>
                  <a:lnTo>
                    <a:pt x="27" y="173"/>
                  </a:lnTo>
                  <a:lnTo>
                    <a:pt x="23" y="187"/>
                  </a:lnTo>
                  <a:lnTo>
                    <a:pt x="27" y="201"/>
                  </a:lnTo>
                  <a:lnTo>
                    <a:pt x="36" y="201"/>
                  </a:lnTo>
                  <a:lnTo>
                    <a:pt x="46" y="206"/>
                  </a:lnTo>
                  <a:lnTo>
                    <a:pt x="68" y="196"/>
                  </a:lnTo>
                  <a:lnTo>
                    <a:pt x="91" y="196"/>
                  </a:lnTo>
                  <a:lnTo>
                    <a:pt x="106" y="187"/>
                  </a:lnTo>
                  <a:lnTo>
                    <a:pt x="117" y="187"/>
                  </a:lnTo>
                  <a:lnTo>
                    <a:pt x="114" y="229"/>
                  </a:lnTo>
                  <a:lnTo>
                    <a:pt x="110" y="234"/>
                  </a:lnTo>
                  <a:lnTo>
                    <a:pt x="95" y="229"/>
                  </a:lnTo>
                  <a:lnTo>
                    <a:pt x="78" y="243"/>
                  </a:lnTo>
                  <a:lnTo>
                    <a:pt x="72" y="234"/>
                  </a:lnTo>
                  <a:lnTo>
                    <a:pt x="63" y="234"/>
                  </a:lnTo>
                  <a:lnTo>
                    <a:pt x="55" y="262"/>
                  </a:lnTo>
                  <a:lnTo>
                    <a:pt x="51" y="256"/>
                  </a:lnTo>
                  <a:lnTo>
                    <a:pt x="32" y="303"/>
                  </a:lnTo>
                  <a:lnTo>
                    <a:pt x="46" y="314"/>
                  </a:lnTo>
                  <a:lnTo>
                    <a:pt x="46" y="331"/>
                  </a:lnTo>
                  <a:lnTo>
                    <a:pt x="63" y="352"/>
                  </a:lnTo>
                  <a:lnTo>
                    <a:pt x="83" y="352"/>
                  </a:lnTo>
                  <a:lnTo>
                    <a:pt x="83" y="336"/>
                  </a:lnTo>
                  <a:lnTo>
                    <a:pt x="100" y="383"/>
                  </a:lnTo>
                  <a:lnTo>
                    <a:pt x="117" y="380"/>
                  </a:lnTo>
                  <a:lnTo>
                    <a:pt x="138" y="388"/>
                  </a:lnTo>
                  <a:lnTo>
                    <a:pt x="146" y="383"/>
                  </a:lnTo>
                  <a:lnTo>
                    <a:pt x="146" y="374"/>
                  </a:lnTo>
                  <a:lnTo>
                    <a:pt x="159" y="383"/>
                  </a:lnTo>
                  <a:lnTo>
                    <a:pt x="178" y="380"/>
                  </a:lnTo>
                  <a:lnTo>
                    <a:pt x="178" y="393"/>
                  </a:lnTo>
                  <a:lnTo>
                    <a:pt x="165" y="418"/>
                  </a:lnTo>
                  <a:lnTo>
                    <a:pt x="155" y="421"/>
                  </a:lnTo>
                  <a:lnTo>
                    <a:pt x="155" y="430"/>
                  </a:lnTo>
                  <a:lnTo>
                    <a:pt x="138" y="430"/>
                  </a:lnTo>
                  <a:lnTo>
                    <a:pt x="123" y="449"/>
                  </a:lnTo>
                  <a:lnTo>
                    <a:pt x="110" y="458"/>
                  </a:lnTo>
                  <a:lnTo>
                    <a:pt x="123" y="463"/>
                  </a:lnTo>
                  <a:lnTo>
                    <a:pt x="155" y="454"/>
                  </a:lnTo>
                  <a:lnTo>
                    <a:pt x="155" y="444"/>
                  </a:lnTo>
                  <a:lnTo>
                    <a:pt x="168" y="435"/>
                  </a:lnTo>
                  <a:lnTo>
                    <a:pt x="178" y="435"/>
                  </a:lnTo>
                  <a:lnTo>
                    <a:pt x="197" y="412"/>
                  </a:lnTo>
                  <a:lnTo>
                    <a:pt x="229" y="397"/>
                  </a:lnTo>
                  <a:lnTo>
                    <a:pt x="246" y="374"/>
                  </a:lnTo>
                  <a:lnTo>
                    <a:pt x="242" y="357"/>
                  </a:lnTo>
                  <a:lnTo>
                    <a:pt x="252" y="357"/>
                  </a:lnTo>
                  <a:lnTo>
                    <a:pt x="288" y="308"/>
                  </a:lnTo>
                  <a:lnTo>
                    <a:pt x="303" y="314"/>
                  </a:lnTo>
                  <a:lnTo>
                    <a:pt x="310" y="303"/>
                  </a:lnTo>
                  <a:lnTo>
                    <a:pt x="310" y="314"/>
                  </a:lnTo>
                  <a:lnTo>
                    <a:pt x="314" y="317"/>
                  </a:lnTo>
                  <a:lnTo>
                    <a:pt x="303" y="317"/>
                  </a:lnTo>
                  <a:lnTo>
                    <a:pt x="278" y="347"/>
                  </a:lnTo>
                  <a:lnTo>
                    <a:pt x="288" y="369"/>
                  </a:lnTo>
                  <a:lnTo>
                    <a:pt x="320" y="347"/>
                  </a:lnTo>
                  <a:lnTo>
                    <a:pt x="329" y="352"/>
                  </a:lnTo>
                  <a:lnTo>
                    <a:pt x="342" y="336"/>
                  </a:lnTo>
                  <a:lnTo>
                    <a:pt x="342" y="317"/>
                  </a:lnTo>
                  <a:lnTo>
                    <a:pt x="346" y="317"/>
                  </a:lnTo>
                  <a:lnTo>
                    <a:pt x="352" y="322"/>
                  </a:lnTo>
                  <a:lnTo>
                    <a:pt x="371" y="317"/>
                  </a:lnTo>
                  <a:lnTo>
                    <a:pt x="384" y="328"/>
                  </a:lnTo>
                  <a:lnTo>
                    <a:pt x="384" y="336"/>
                  </a:lnTo>
                  <a:lnTo>
                    <a:pt x="401" y="336"/>
                  </a:lnTo>
                  <a:lnTo>
                    <a:pt x="416" y="347"/>
                  </a:lnTo>
                  <a:lnTo>
                    <a:pt x="445" y="347"/>
                  </a:lnTo>
                  <a:lnTo>
                    <a:pt x="462" y="357"/>
                  </a:lnTo>
                  <a:lnTo>
                    <a:pt x="479" y="357"/>
                  </a:lnTo>
                  <a:lnTo>
                    <a:pt x="494" y="352"/>
                  </a:lnTo>
                  <a:lnTo>
                    <a:pt x="494" y="357"/>
                  </a:lnTo>
                  <a:lnTo>
                    <a:pt x="490" y="360"/>
                  </a:lnTo>
                  <a:lnTo>
                    <a:pt x="539" y="388"/>
                  </a:lnTo>
                  <a:lnTo>
                    <a:pt x="549" y="380"/>
                  </a:lnTo>
                  <a:lnTo>
                    <a:pt x="562" y="380"/>
                  </a:lnTo>
                  <a:lnTo>
                    <a:pt x="577" y="393"/>
                  </a:lnTo>
                  <a:lnTo>
                    <a:pt x="585" y="388"/>
                  </a:lnTo>
                  <a:lnTo>
                    <a:pt x="613" y="412"/>
                  </a:lnTo>
                  <a:lnTo>
                    <a:pt x="613" y="426"/>
                  </a:lnTo>
                  <a:lnTo>
                    <a:pt x="632" y="440"/>
                  </a:lnTo>
                  <a:lnTo>
                    <a:pt x="636" y="430"/>
                  </a:lnTo>
                  <a:lnTo>
                    <a:pt x="617" y="388"/>
                  </a:lnTo>
                  <a:lnTo>
                    <a:pt x="607" y="388"/>
                  </a:lnTo>
                  <a:lnTo>
                    <a:pt x="577" y="366"/>
                  </a:lnTo>
                  <a:lnTo>
                    <a:pt x="581" y="357"/>
                  </a:lnTo>
                  <a:lnTo>
                    <a:pt x="571" y="352"/>
                  </a:lnTo>
                  <a:lnTo>
                    <a:pt x="545" y="369"/>
                  </a:lnTo>
                  <a:lnTo>
                    <a:pt x="526" y="352"/>
                  </a:lnTo>
                  <a:lnTo>
                    <a:pt x="511" y="347"/>
                  </a:lnTo>
                  <a:lnTo>
                    <a:pt x="507" y="336"/>
                  </a:lnTo>
                  <a:lnTo>
                    <a:pt x="471" y="336"/>
                  </a:lnTo>
                  <a:lnTo>
                    <a:pt x="471" y="60"/>
                  </a:lnTo>
                  <a:close/>
                </a:path>
              </a:pathLst>
            </a:custGeom>
            <a:solidFill>
              <a:srgbClr val="FFFF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1" name="Freeform 428"/>
            <p:cNvSpPr>
              <a:spLocks/>
            </p:cNvSpPr>
            <p:nvPr/>
          </p:nvSpPr>
          <p:spPr bwMode="auto">
            <a:xfrm>
              <a:off x="4799" y="1419"/>
              <a:ext cx="495" cy="255"/>
            </a:xfrm>
            <a:custGeom>
              <a:avLst/>
              <a:gdLst>
                <a:gd name="T0" fmla="*/ 234 w 531"/>
                <a:gd name="T1" fmla="*/ 0 h 280"/>
                <a:gd name="T2" fmla="*/ 243 w 531"/>
                <a:gd name="T3" fmla="*/ 18 h 280"/>
                <a:gd name="T4" fmla="*/ 204 w 531"/>
                <a:gd name="T5" fmla="*/ 10 h 280"/>
                <a:gd name="T6" fmla="*/ 144 w 531"/>
                <a:gd name="T7" fmla="*/ 26 h 280"/>
                <a:gd name="T8" fmla="*/ 174 w 531"/>
                <a:gd name="T9" fmla="*/ 45 h 280"/>
                <a:gd name="T10" fmla="*/ 98 w 531"/>
                <a:gd name="T11" fmla="*/ 30 h 280"/>
                <a:gd name="T12" fmla="*/ 103 w 531"/>
                <a:gd name="T13" fmla="*/ 45 h 280"/>
                <a:gd name="T14" fmla="*/ 34 w 531"/>
                <a:gd name="T15" fmla="*/ 53 h 280"/>
                <a:gd name="T16" fmla="*/ 0 w 531"/>
                <a:gd name="T17" fmla="*/ 57 h 280"/>
                <a:gd name="T18" fmla="*/ 8 w 531"/>
                <a:gd name="T19" fmla="*/ 70 h 280"/>
                <a:gd name="T20" fmla="*/ 22 w 531"/>
                <a:gd name="T21" fmla="*/ 77 h 280"/>
                <a:gd name="T22" fmla="*/ 17 w 531"/>
                <a:gd name="T23" fmla="*/ 77 h 280"/>
                <a:gd name="T24" fmla="*/ 68 w 531"/>
                <a:gd name="T25" fmla="*/ 86 h 280"/>
                <a:gd name="T26" fmla="*/ 60 w 531"/>
                <a:gd name="T27" fmla="*/ 96 h 280"/>
                <a:gd name="T28" fmla="*/ 93 w 531"/>
                <a:gd name="T29" fmla="*/ 90 h 280"/>
                <a:gd name="T30" fmla="*/ 116 w 531"/>
                <a:gd name="T31" fmla="*/ 103 h 280"/>
                <a:gd name="T32" fmla="*/ 167 w 531"/>
                <a:gd name="T33" fmla="*/ 98 h 280"/>
                <a:gd name="T34" fmla="*/ 213 w 531"/>
                <a:gd name="T35" fmla="*/ 90 h 280"/>
                <a:gd name="T36" fmla="*/ 144 w 531"/>
                <a:gd name="T37" fmla="*/ 107 h 280"/>
                <a:gd name="T38" fmla="*/ 158 w 531"/>
                <a:gd name="T39" fmla="*/ 125 h 280"/>
                <a:gd name="T40" fmla="*/ 149 w 531"/>
                <a:gd name="T41" fmla="*/ 133 h 280"/>
                <a:gd name="T42" fmla="*/ 81 w 531"/>
                <a:gd name="T43" fmla="*/ 117 h 280"/>
                <a:gd name="T44" fmla="*/ 144 w 531"/>
                <a:gd name="T45" fmla="*/ 168 h 280"/>
                <a:gd name="T46" fmla="*/ 77 w 531"/>
                <a:gd name="T47" fmla="*/ 173 h 280"/>
                <a:gd name="T48" fmla="*/ 77 w 531"/>
                <a:gd name="T49" fmla="*/ 185 h 280"/>
                <a:gd name="T50" fmla="*/ 107 w 531"/>
                <a:gd name="T51" fmla="*/ 195 h 280"/>
                <a:gd name="T52" fmla="*/ 116 w 531"/>
                <a:gd name="T53" fmla="*/ 210 h 280"/>
                <a:gd name="T54" fmla="*/ 103 w 531"/>
                <a:gd name="T55" fmla="*/ 215 h 280"/>
                <a:gd name="T56" fmla="*/ 74 w 531"/>
                <a:gd name="T57" fmla="*/ 206 h 280"/>
                <a:gd name="T58" fmla="*/ 52 w 531"/>
                <a:gd name="T59" fmla="*/ 215 h 280"/>
                <a:gd name="T60" fmla="*/ 42 w 531"/>
                <a:gd name="T61" fmla="*/ 225 h 280"/>
                <a:gd name="T62" fmla="*/ 60 w 531"/>
                <a:gd name="T63" fmla="*/ 240 h 280"/>
                <a:gd name="T64" fmla="*/ 103 w 531"/>
                <a:gd name="T65" fmla="*/ 245 h 280"/>
                <a:gd name="T66" fmla="*/ 116 w 531"/>
                <a:gd name="T67" fmla="*/ 245 h 280"/>
                <a:gd name="T68" fmla="*/ 137 w 531"/>
                <a:gd name="T69" fmla="*/ 240 h 280"/>
                <a:gd name="T70" fmla="*/ 162 w 531"/>
                <a:gd name="T71" fmla="*/ 250 h 280"/>
                <a:gd name="T72" fmla="*/ 204 w 531"/>
                <a:gd name="T73" fmla="*/ 245 h 280"/>
                <a:gd name="T74" fmla="*/ 210 w 531"/>
                <a:gd name="T75" fmla="*/ 236 h 280"/>
                <a:gd name="T76" fmla="*/ 204 w 531"/>
                <a:gd name="T77" fmla="*/ 215 h 280"/>
                <a:gd name="T78" fmla="*/ 226 w 531"/>
                <a:gd name="T79" fmla="*/ 201 h 280"/>
                <a:gd name="T80" fmla="*/ 218 w 531"/>
                <a:gd name="T81" fmla="*/ 168 h 280"/>
                <a:gd name="T82" fmla="*/ 226 w 531"/>
                <a:gd name="T83" fmla="*/ 160 h 280"/>
                <a:gd name="T84" fmla="*/ 269 w 531"/>
                <a:gd name="T85" fmla="*/ 150 h 280"/>
                <a:gd name="T86" fmla="*/ 269 w 531"/>
                <a:gd name="T87" fmla="*/ 138 h 280"/>
                <a:gd name="T88" fmla="*/ 323 w 531"/>
                <a:gd name="T89" fmla="*/ 133 h 280"/>
                <a:gd name="T90" fmla="*/ 421 w 531"/>
                <a:gd name="T91" fmla="*/ 77 h 280"/>
                <a:gd name="T92" fmla="*/ 370 w 531"/>
                <a:gd name="T93" fmla="*/ 75 h 280"/>
                <a:gd name="T94" fmla="*/ 389 w 531"/>
                <a:gd name="T95" fmla="*/ 66 h 280"/>
                <a:gd name="T96" fmla="*/ 477 w 531"/>
                <a:gd name="T97" fmla="*/ 53 h 280"/>
                <a:gd name="T98" fmla="*/ 477 w 531"/>
                <a:gd name="T99" fmla="*/ 26 h 280"/>
                <a:gd name="T100" fmla="*/ 456 w 531"/>
                <a:gd name="T101" fmla="*/ 13 h 280"/>
                <a:gd name="T102" fmla="*/ 392 w 531"/>
                <a:gd name="T103" fmla="*/ 13 h 280"/>
                <a:gd name="T104" fmla="*/ 333 w 531"/>
                <a:gd name="T105" fmla="*/ 0 h 280"/>
                <a:gd name="T106" fmla="*/ 303 w 531"/>
                <a:gd name="T107" fmla="*/ 0 h 280"/>
                <a:gd name="T108" fmla="*/ 257 w 531"/>
                <a:gd name="T109" fmla="*/ 5 h 2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31" h="280">
                  <a:moveTo>
                    <a:pt x="276" y="6"/>
                  </a:moveTo>
                  <a:lnTo>
                    <a:pt x="251" y="0"/>
                  </a:lnTo>
                  <a:lnTo>
                    <a:pt x="247" y="6"/>
                  </a:lnTo>
                  <a:lnTo>
                    <a:pt x="261" y="20"/>
                  </a:lnTo>
                  <a:lnTo>
                    <a:pt x="247" y="25"/>
                  </a:lnTo>
                  <a:lnTo>
                    <a:pt x="219" y="11"/>
                  </a:lnTo>
                  <a:lnTo>
                    <a:pt x="192" y="11"/>
                  </a:lnTo>
                  <a:lnTo>
                    <a:pt x="155" y="28"/>
                  </a:lnTo>
                  <a:lnTo>
                    <a:pt x="196" y="44"/>
                  </a:lnTo>
                  <a:lnTo>
                    <a:pt x="187" y="49"/>
                  </a:lnTo>
                  <a:lnTo>
                    <a:pt x="160" y="49"/>
                  </a:lnTo>
                  <a:lnTo>
                    <a:pt x="105" y="33"/>
                  </a:lnTo>
                  <a:lnTo>
                    <a:pt x="105" y="44"/>
                  </a:lnTo>
                  <a:lnTo>
                    <a:pt x="111" y="49"/>
                  </a:lnTo>
                  <a:lnTo>
                    <a:pt x="60" y="49"/>
                  </a:lnTo>
                  <a:lnTo>
                    <a:pt x="37" y="58"/>
                  </a:lnTo>
                  <a:lnTo>
                    <a:pt x="5" y="58"/>
                  </a:lnTo>
                  <a:lnTo>
                    <a:pt x="0" y="63"/>
                  </a:lnTo>
                  <a:lnTo>
                    <a:pt x="9" y="66"/>
                  </a:lnTo>
                  <a:lnTo>
                    <a:pt x="9" y="77"/>
                  </a:lnTo>
                  <a:lnTo>
                    <a:pt x="24" y="77"/>
                  </a:lnTo>
                  <a:lnTo>
                    <a:pt x="24" y="85"/>
                  </a:lnTo>
                  <a:lnTo>
                    <a:pt x="32" y="85"/>
                  </a:lnTo>
                  <a:lnTo>
                    <a:pt x="18" y="85"/>
                  </a:lnTo>
                  <a:lnTo>
                    <a:pt x="18" y="99"/>
                  </a:lnTo>
                  <a:lnTo>
                    <a:pt x="73" y="94"/>
                  </a:lnTo>
                  <a:lnTo>
                    <a:pt x="64" y="94"/>
                  </a:lnTo>
                  <a:lnTo>
                    <a:pt x="64" y="105"/>
                  </a:lnTo>
                  <a:lnTo>
                    <a:pt x="73" y="108"/>
                  </a:lnTo>
                  <a:lnTo>
                    <a:pt x="100" y="99"/>
                  </a:lnTo>
                  <a:lnTo>
                    <a:pt x="96" y="105"/>
                  </a:lnTo>
                  <a:lnTo>
                    <a:pt x="124" y="113"/>
                  </a:lnTo>
                  <a:lnTo>
                    <a:pt x="134" y="108"/>
                  </a:lnTo>
                  <a:lnTo>
                    <a:pt x="179" y="108"/>
                  </a:lnTo>
                  <a:lnTo>
                    <a:pt x="196" y="91"/>
                  </a:lnTo>
                  <a:lnTo>
                    <a:pt x="228" y="99"/>
                  </a:lnTo>
                  <a:lnTo>
                    <a:pt x="174" y="118"/>
                  </a:lnTo>
                  <a:lnTo>
                    <a:pt x="155" y="118"/>
                  </a:lnTo>
                  <a:lnTo>
                    <a:pt x="151" y="124"/>
                  </a:lnTo>
                  <a:lnTo>
                    <a:pt x="170" y="137"/>
                  </a:lnTo>
                  <a:lnTo>
                    <a:pt x="170" y="146"/>
                  </a:lnTo>
                  <a:lnTo>
                    <a:pt x="160" y="146"/>
                  </a:lnTo>
                  <a:lnTo>
                    <a:pt x="124" y="129"/>
                  </a:lnTo>
                  <a:lnTo>
                    <a:pt x="87" y="129"/>
                  </a:lnTo>
                  <a:lnTo>
                    <a:pt x="87" y="151"/>
                  </a:lnTo>
                  <a:lnTo>
                    <a:pt x="155" y="184"/>
                  </a:lnTo>
                  <a:lnTo>
                    <a:pt x="155" y="190"/>
                  </a:lnTo>
                  <a:lnTo>
                    <a:pt x="83" y="190"/>
                  </a:lnTo>
                  <a:lnTo>
                    <a:pt x="69" y="198"/>
                  </a:lnTo>
                  <a:lnTo>
                    <a:pt x="83" y="203"/>
                  </a:lnTo>
                  <a:lnTo>
                    <a:pt x="111" y="203"/>
                  </a:lnTo>
                  <a:lnTo>
                    <a:pt x="115" y="214"/>
                  </a:lnTo>
                  <a:lnTo>
                    <a:pt x="105" y="217"/>
                  </a:lnTo>
                  <a:lnTo>
                    <a:pt x="124" y="231"/>
                  </a:lnTo>
                  <a:lnTo>
                    <a:pt x="134" y="236"/>
                  </a:lnTo>
                  <a:lnTo>
                    <a:pt x="111" y="236"/>
                  </a:lnTo>
                  <a:lnTo>
                    <a:pt x="100" y="242"/>
                  </a:lnTo>
                  <a:lnTo>
                    <a:pt x="79" y="226"/>
                  </a:lnTo>
                  <a:lnTo>
                    <a:pt x="56" y="226"/>
                  </a:lnTo>
                  <a:lnTo>
                    <a:pt x="56" y="236"/>
                  </a:lnTo>
                  <a:lnTo>
                    <a:pt x="73" y="242"/>
                  </a:lnTo>
                  <a:lnTo>
                    <a:pt x="45" y="247"/>
                  </a:lnTo>
                  <a:lnTo>
                    <a:pt x="37" y="264"/>
                  </a:lnTo>
                  <a:lnTo>
                    <a:pt x="64" y="264"/>
                  </a:lnTo>
                  <a:lnTo>
                    <a:pt x="100" y="274"/>
                  </a:lnTo>
                  <a:lnTo>
                    <a:pt x="111" y="269"/>
                  </a:lnTo>
                  <a:lnTo>
                    <a:pt x="115" y="274"/>
                  </a:lnTo>
                  <a:lnTo>
                    <a:pt x="124" y="269"/>
                  </a:lnTo>
                  <a:lnTo>
                    <a:pt x="134" y="274"/>
                  </a:lnTo>
                  <a:lnTo>
                    <a:pt x="147" y="264"/>
                  </a:lnTo>
                  <a:lnTo>
                    <a:pt x="174" y="264"/>
                  </a:lnTo>
                  <a:lnTo>
                    <a:pt x="174" y="274"/>
                  </a:lnTo>
                  <a:lnTo>
                    <a:pt x="196" y="280"/>
                  </a:lnTo>
                  <a:lnTo>
                    <a:pt x="219" y="269"/>
                  </a:lnTo>
                  <a:lnTo>
                    <a:pt x="219" y="264"/>
                  </a:lnTo>
                  <a:lnTo>
                    <a:pt x="225" y="259"/>
                  </a:lnTo>
                  <a:lnTo>
                    <a:pt x="187" y="247"/>
                  </a:lnTo>
                  <a:lnTo>
                    <a:pt x="219" y="236"/>
                  </a:lnTo>
                  <a:lnTo>
                    <a:pt x="219" y="221"/>
                  </a:lnTo>
                  <a:lnTo>
                    <a:pt x="242" y="221"/>
                  </a:lnTo>
                  <a:lnTo>
                    <a:pt x="270" y="198"/>
                  </a:lnTo>
                  <a:lnTo>
                    <a:pt x="234" y="184"/>
                  </a:lnTo>
                  <a:lnTo>
                    <a:pt x="242" y="184"/>
                  </a:lnTo>
                  <a:lnTo>
                    <a:pt x="242" y="176"/>
                  </a:lnTo>
                  <a:lnTo>
                    <a:pt x="257" y="165"/>
                  </a:lnTo>
                  <a:lnTo>
                    <a:pt x="289" y="165"/>
                  </a:lnTo>
                  <a:lnTo>
                    <a:pt x="296" y="157"/>
                  </a:lnTo>
                  <a:lnTo>
                    <a:pt x="289" y="151"/>
                  </a:lnTo>
                  <a:lnTo>
                    <a:pt x="329" y="151"/>
                  </a:lnTo>
                  <a:lnTo>
                    <a:pt x="347" y="146"/>
                  </a:lnTo>
                  <a:lnTo>
                    <a:pt x="347" y="137"/>
                  </a:lnTo>
                  <a:lnTo>
                    <a:pt x="452" y="85"/>
                  </a:lnTo>
                  <a:lnTo>
                    <a:pt x="438" y="82"/>
                  </a:lnTo>
                  <a:lnTo>
                    <a:pt x="397" y="82"/>
                  </a:lnTo>
                  <a:lnTo>
                    <a:pt x="417" y="82"/>
                  </a:lnTo>
                  <a:lnTo>
                    <a:pt x="417" y="72"/>
                  </a:lnTo>
                  <a:lnTo>
                    <a:pt x="476" y="72"/>
                  </a:lnTo>
                  <a:lnTo>
                    <a:pt x="512" y="58"/>
                  </a:lnTo>
                  <a:lnTo>
                    <a:pt x="531" y="39"/>
                  </a:lnTo>
                  <a:lnTo>
                    <a:pt x="512" y="28"/>
                  </a:lnTo>
                  <a:lnTo>
                    <a:pt x="495" y="28"/>
                  </a:lnTo>
                  <a:lnTo>
                    <a:pt x="489" y="14"/>
                  </a:lnTo>
                  <a:lnTo>
                    <a:pt x="425" y="14"/>
                  </a:lnTo>
                  <a:lnTo>
                    <a:pt x="421" y="14"/>
                  </a:lnTo>
                  <a:lnTo>
                    <a:pt x="380" y="0"/>
                  </a:lnTo>
                  <a:lnTo>
                    <a:pt x="357" y="0"/>
                  </a:lnTo>
                  <a:lnTo>
                    <a:pt x="347" y="6"/>
                  </a:lnTo>
                  <a:lnTo>
                    <a:pt x="325" y="0"/>
                  </a:lnTo>
                  <a:lnTo>
                    <a:pt x="306" y="11"/>
                  </a:lnTo>
                  <a:lnTo>
                    <a:pt x="276" y="6"/>
                  </a:lnTo>
                  <a:close/>
                </a:path>
              </a:pathLst>
            </a:custGeom>
            <a:solidFill>
              <a:srgbClr val="FFFF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2" name="Rectangle 429"/>
            <p:cNvSpPr>
              <a:spLocks noChangeArrowheads="1"/>
            </p:cNvSpPr>
            <p:nvPr/>
          </p:nvSpPr>
          <p:spPr bwMode="auto">
            <a:xfrm>
              <a:off x="4361" y="2094"/>
              <a:ext cx="236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500">
                  <a:solidFill>
                    <a:srgbClr val="000000"/>
                  </a:solidFill>
                  <a:latin typeface="Swis721 Lt BT" pitchFamily="34" charset="0"/>
                </a:rPr>
                <a:t>Canada</a:t>
              </a:r>
              <a:endParaRPr lang="en-GB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430"/>
            <p:cNvSpPr>
              <a:spLocks noChangeArrowheads="1"/>
            </p:cNvSpPr>
            <p:nvPr/>
          </p:nvSpPr>
          <p:spPr bwMode="auto">
            <a:xfrm>
              <a:off x="4422" y="2567"/>
              <a:ext cx="323" cy="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500">
                  <a:solidFill>
                    <a:srgbClr val="000000"/>
                  </a:solidFill>
                  <a:latin typeface="Swis721 Lt BT" pitchFamily="34" charset="0"/>
                </a:rPr>
                <a:t>of America</a:t>
              </a:r>
              <a:endParaRPr lang="en-GB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4" name="Freeform 431"/>
            <p:cNvSpPr>
              <a:spLocks/>
            </p:cNvSpPr>
            <p:nvPr/>
          </p:nvSpPr>
          <p:spPr bwMode="auto">
            <a:xfrm>
              <a:off x="5131" y="1364"/>
              <a:ext cx="605" cy="732"/>
            </a:xfrm>
            <a:custGeom>
              <a:avLst/>
              <a:gdLst>
                <a:gd name="T0" fmla="*/ 7 w 649"/>
                <a:gd name="T1" fmla="*/ 281 h 803"/>
                <a:gd name="T2" fmla="*/ 71 w 649"/>
                <a:gd name="T3" fmla="*/ 209 h 803"/>
                <a:gd name="T4" fmla="*/ 105 w 649"/>
                <a:gd name="T5" fmla="*/ 174 h 803"/>
                <a:gd name="T6" fmla="*/ 144 w 649"/>
                <a:gd name="T7" fmla="*/ 144 h 803"/>
                <a:gd name="T8" fmla="*/ 208 w 649"/>
                <a:gd name="T9" fmla="*/ 101 h 803"/>
                <a:gd name="T10" fmla="*/ 206 w 649"/>
                <a:gd name="T11" fmla="*/ 125 h 803"/>
                <a:gd name="T12" fmla="*/ 229 w 649"/>
                <a:gd name="T13" fmla="*/ 95 h 803"/>
                <a:gd name="T14" fmla="*/ 298 w 649"/>
                <a:gd name="T15" fmla="*/ 123 h 803"/>
                <a:gd name="T16" fmla="*/ 282 w 649"/>
                <a:gd name="T17" fmla="*/ 67 h 803"/>
                <a:gd name="T18" fmla="*/ 315 w 649"/>
                <a:gd name="T19" fmla="*/ 78 h 803"/>
                <a:gd name="T20" fmla="*/ 283 w 649"/>
                <a:gd name="T21" fmla="*/ 50 h 803"/>
                <a:gd name="T22" fmla="*/ 321 w 649"/>
                <a:gd name="T23" fmla="*/ 41 h 803"/>
                <a:gd name="T24" fmla="*/ 360 w 649"/>
                <a:gd name="T25" fmla="*/ 9 h 803"/>
                <a:gd name="T26" fmla="*/ 427 w 649"/>
                <a:gd name="T27" fmla="*/ 14 h 803"/>
                <a:gd name="T28" fmla="*/ 360 w 649"/>
                <a:gd name="T29" fmla="*/ 46 h 803"/>
                <a:gd name="T30" fmla="*/ 425 w 649"/>
                <a:gd name="T31" fmla="*/ 26 h 803"/>
                <a:gd name="T32" fmla="*/ 455 w 649"/>
                <a:gd name="T33" fmla="*/ 30 h 803"/>
                <a:gd name="T34" fmla="*/ 479 w 649"/>
                <a:gd name="T35" fmla="*/ 49 h 803"/>
                <a:gd name="T36" fmla="*/ 395 w 649"/>
                <a:gd name="T37" fmla="*/ 95 h 803"/>
                <a:gd name="T38" fmla="*/ 457 w 649"/>
                <a:gd name="T39" fmla="*/ 73 h 803"/>
                <a:gd name="T40" fmla="*/ 485 w 649"/>
                <a:gd name="T41" fmla="*/ 80 h 803"/>
                <a:gd name="T42" fmla="*/ 510 w 649"/>
                <a:gd name="T43" fmla="*/ 76 h 803"/>
                <a:gd name="T44" fmla="*/ 510 w 649"/>
                <a:gd name="T45" fmla="*/ 91 h 803"/>
                <a:gd name="T46" fmla="*/ 576 w 649"/>
                <a:gd name="T47" fmla="*/ 55 h 803"/>
                <a:gd name="T48" fmla="*/ 546 w 649"/>
                <a:gd name="T49" fmla="*/ 110 h 803"/>
                <a:gd name="T50" fmla="*/ 538 w 649"/>
                <a:gd name="T51" fmla="*/ 131 h 803"/>
                <a:gd name="T52" fmla="*/ 558 w 649"/>
                <a:gd name="T53" fmla="*/ 164 h 803"/>
                <a:gd name="T54" fmla="*/ 564 w 649"/>
                <a:gd name="T55" fmla="*/ 216 h 803"/>
                <a:gd name="T56" fmla="*/ 573 w 649"/>
                <a:gd name="T57" fmla="*/ 261 h 803"/>
                <a:gd name="T58" fmla="*/ 573 w 649"/>
                <a:gd name="T59" fmla="*/ 293 h 803"/>
                <a:gd name="T60" fmla="*/ 571 w 649"/>
                <a:gd name="T61" fmla="*/ 300 h 803"/>
                <a:gd name="T62" fmla="*/ 571 w 649"/>
                <a:gd name="T63" fmla="*/ 321 h 803"/>
                <a:gd name="T64" fmla="*/ 558 w 649"/>
                <a:gd name="T65" fmla="*/ 354 h 803"/>
                <a:gd name="T66" fmla="*/ 529 w 649"/>
                <a:gd name="T67" fmla="*/ 365 h 803"/>
                <a:gd name="T68" fmla="*/ 538 w 649"/>
                <a:gd name="T69" fmla="*/ 377 h 803"/>
                <a:gd name="T70" fmla="*/ 574 w 649"/>
                <a:gd name="T71" fmla="*/ 379 h 803"/>
                <a:gd name="T72" fmla="*/ 584 w 649"/>
                <a:gd name="T73" fmla="*/ 429 h 803"/>
                <a:gd name="T74" fmla="*/ 543 w 649"/>
                <a:gd name="T75" fmla="*/ 418 h 803"/>
                <a:gd name="T76" fmla="*/ 534 w 649"/>
                <a:gd name="T77" fmla="*/ 446 h 803"/>
                <a:gd name="T78" fmla="*/ 562 w 649"/>
                <a:gd name="T79" fmla="*/ 446 h 803"/>
                <a:gd name="T80" fmla="*/ 592 w 649"/>
                <a:gd name="T81" fmla="*/ 442 h 803"/>
                <a:gd name="T82" fmla="*/ 495 w 649"/>
                <a:gd name="T83" fmla="*/ 512 h 803"/>
                <a:gd name="T84" fmla="*/ 465 w 649"/>
                <a:gd name="T85" fmla="*/ 575 h 803"/>
                <a:gd name="T86" fmla="*/ 414 w 649"/>
                <a:gd name="T87" fmla="*/ 607 h 803"/>
                <a:gd name="T88" fmla="*/ 395 w 649"/>
                <a:gd name="T89" fmla="*/ 696 h 803"/>
                <a:gd name="T90" fmla="*/ 362 w 649"/>
                <a:gd name="T91" fmla="*/ 724 h 803"/>
                <a:gd name="T92" fmla="*/ 315 w 649"/>
                <a:gd name="T93" fmla="*/ 719 h 803"/>
                <a:gd name="T94" fmla="*/ 279 w 649"/>
                <a:gd name="T95" fmla="*/ 675 h 803"/>
                <a:gd name="T96" fmla="*/ 265 w 649"/>
                <a:gd name="T97" fmla="*/ 653 h 803"/>
                <a:gd name="T98" fmla="*/ 261 w 649"/>
                <a:gd name="T99" fmla="*/ 612 h 803"/>
                <a:gd name="T100" fmla="*/ 249 w 649"/>
                <a:gd name="T101" fmla="*/ 582 h 803"/>
                <a:gd name="T102" fmla="*/ 243 w 649"/>
                <a:gd name="T103" fmla="*/ 577 h 803"/>
                <a:gd name="T104" fmla="*/ 268 w 649"/>
                <a:gd name="T105" fmla="*/ 543 h 803"/>
                <a:gd name="T106" fmla="*/ 231 w 649"/>
                <a:gd name="T107" fmla="*/ 525 h 803"/>
                <a:gd name="T108" fmla="*/ 247 w 649"/>
                <a:gd name="T109" fmla="*/ 501 h 803"/>
                <a:gd name="T110" fmla="*/ 217 w 649"/>
                <a:gd name="T111" fmla="*/ 474 h 803"/>
                <a:gd name="T112" fmla="*/ 206 w 649"/>
                <a:gd name="T113" fmla="*/ 469 h 803"/>
                <a:gd name="T114" fmla="*/ 155 w 649"/>
                <a:gd name="T115" fmla="*/ 371 h 803"/>
                <a:gd name="T116" fmla="*/ 40 w 649"/>
                <a:gd name="T117" fmla="*/ 360 h 803"/>
                <a:gd name="T118" fmla="*/ 56 w 649"/>
                <a:gd name="T119" fmla="*/ 327 h 8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49" h="803">
                  <a:moveTo>
                    <a:pt x="36" y="348"/>
                  </a:moveTo>
                  <a:lnTo>
                    <a:pt x="28" y="340"/>
                  </a:lnTo>
                  <a:lnTo>
                    <a:pt x="19" y="341"/>
                  </a:lnTo>
                  <a:lnTo>
                    <a:pt x="15" y="338"/>
                  </a:lnTo>
                  <a:lnTo>
                    <a:pt x="15" y="333"/>
                  </a:lnTo>
                  <a:lnTo>
                    <a:pt x="6" y="331"/>
                  </a:lnTo>
                  <a:lnTo>
                    <a:pt x="0" y="319"/>
                  </a:lnTo>
                  <a:lnTo>
                    <a:pt x="8" y="308"/>
                  </a:lnTo>
                  <a:lnTo>
                    <a:pt x="40" y="298"/>
                  </a:lnTo>
                  <a:lnTo>
                    <a:pt x="64" y="279"/>
                  </a:lnTo>
                  <a:lnTo>
                    <a:pt x="85" y="272"/>
                  </a:lnTo>
                  <a:lnTo>
                    <a:pt x="106" y="232"/>
                  </a:lnTo>
                  <a:lnTo>
                    <a:pt x="96" y="237"/>
                  </a:lnTo>
                  <a:lnTo>
                    <a:pt x="87" y="237"/>
                  </a:lnTo>
                  <a:lnTo>
                    <a:pt x="83" y="239"/>
                  </a:lnTo>
                  <a:lnTo>
                    <a:pt x="76" y="229"/>
                  </a:lnTo>
                  <a:lnTo>
                    <a:pt x="77" y="222"/>
                  </a:lnTo>
                  <a:lnTo>
                    <a:pt x="87" y="210"/>
                  </a:lnTo>
                  <a:lnTo>
                    <a:pt x="98" y="208"/>
                  </a:lnTo>
                  <a:lnTo>
                    <a:pt x="100" y="199"/>
                  </a:lnTo>
                  <a:lnTo>
                    <a:pt x="104" y="194"/>
                  </a:lnTo>
                  <a:lnTo>
                    <a:pt x="108" y="194"/>
                  </a:lnTo>
                  <a:lnTo>
                    <a:pt x="113" y="203"/>
                  </a:lnTo>
                  <a:lnTo>
                    <a:pt x="113" y="191"/>
                  </a:lnTo>
                  <a:lnTo>
                    <a:pt x="119" y="189"/>
                  </a:lnTo>
                  <a:lnTo>
                    <a:pt x="130" y="180"/>
                  </a:lnTo>
                  <a:lnTo>
                    <a:pt x="142" y="166"/>
                  </a:lnTo>
                  <a:lnTo>
                    <a:pt x="140" y="154"/>
                  </a:lnTo>
                  <a:lnTo>
                    <a:pt x="140" y="151"/>
                  </a:lnTo>
                  <a:lnTo>
                    <a:pt x="147" y="147"/>
                  </a:lnTo>
                  <a:lnTo>
                    <a:pt x="153" y="149"/>
                  </a:lnTo>
                  <a:lnTo>
                    <a:pt x="155" y="158"/>
                  </a:lnTo>
                  <a:lnTo>
                    <a:pt x="161" y="158"/>
                  </a:lnTo>
                  <a:lnTo>
                    <a:pt x="163" y="152"/>
                  </a:lnTo>
                  <a:lnTo>
                    <a:pt x="155" y="139"/>
                  </a:lnTo>
                  <a:lnTo>
                    <a:pt x="159" y="133"/>
                  </a:lnTo>
                  <a:lnTo>
                    <a:pt x="199" y="114"/>
                  </a:lnTo>
                  <a:lnTo>
                    <a:pt x="206" y="113"/>
                  </a:lnTo>
                  <a:lnTo>
                    <a:pt x="216" y="107"/>
                  </a:lnTo>
                  <a:lnTo>
                    <a:pt x="223" y="111"/>
                  </a:lnTo>
                  <a:lnTo>
                    <a:pt x="225" y="114"/>
                  </a:lnTo>
                  <a:lnTo>
                    <a:pt x="229" y="128"/>
                  </a:lnTo>
                  <a:lnTo>
                    <a:pt x="221" y="133"/>
                  </a:lnTo>
                  <a:lnTo>
                    <a:pt x="214" y="137"/>
                  </a:lnTo>
                  <a:lnTo>
                    <a:pt x="214" y="144"/>
                  </a:lnTo>
                  <a:lnTo>
                    <a:pt x="217" y="154"/>
                  </a:lnTo>
                  <a:lnTo>
                    <a:pt x="217" y="142"/>
                  </a:lnTo>
                  <a:lnTo>
                    <a:pt x="221" y="137"/>
                  </a:lnTo>
                  <a:lnTo>
                    <a:pt x="231" y="133"/>
                  </a:lnTo>
                  <a:lnTo>
                    <a:pt x="236" y="137"/>
                  </a:lnTo>
                  <a:lnTo>
                    <a:pt x="242" y="137"/>
                  </a:lnTo>
                  <a:lnTo>
                    <a:pt x="250" y="133"/>
                  </a:lnTo>
                  <a:lnTo>
                    <a:pt x="255" y="128"/>
                  </a:lnTo>
                  <a:lnTo>
                    <a:pt x="255" y="121"/>
                  </a:lnTo>
                  <a:lnTo>
                    <a:pt x="248" y="111"/>
                  </a:lnTo>
                  <a:lnTo>
                    <a:pt x="246" y="104"/>
                  </a:lnTo>
                  <a:lnTo>
                    <a:pt x="251" y="100"/>
                  </a:lnTo>
                  <a:lnTo>
                    <a:pt x="259" y="99"/>
                  </a:lnTo>
                  <a:lnTo>
                    <a:pt x="287" y="118"/>
                  </a:lnTo>
                  <a:lnTo>
                    <a:pt x="291" y="132"/>
                  </a:lnTo>
                  <a:lnTo>
                    <a:pt x="295" y="145"/>
                  </a:lnTo>
                  <a:lnTo>
                    <a:pt x="297" y="133"/>
                  </a:lnTo>
                  <a:lnTo>
                    <a:pt x="306" y="130"/>
                  </a:lnTo>
                  <a:lnTo>
                    <a:pt x="320" y="135"/>
                  </a:lnTo>
                  <a:lnTo>
                    <a:pt x="306" y="118"/>
                  </a:lnTo>
                  <a:lnTo>
                    <a:pt x="295" y="111"/>
                  </a:lnTo>
                  <a:lnTo>
                    <a:pt x="284" y="99"/>
                  </a:lnTo>
                  <a:lnTo>
                    <a:pt x="282" y="92"/>
                  </a:lnTo>
                  <a:lnTo>
                    <a:pt x="284" y="88"/>
                  </a:lnTo>
                  <a:lnTo>
                    <a:pt x="293" y="86"/>
                  </a:lnTo>
                  <a:lnTo>
                    <a:pt x="301" y="83"/>
                  </a:lnTo>
                  <a:lnTo>
                    <a:pt x="303" y="73"/>
                  </a:lnTo>
                  <a:lnTo>
                    <a:pt x="308" y="71"/>
                  </a:lnTo>
                  <a:lnTo>
                    <a:pt x="318" y="71"/>
                  </a:lnTo>
                  <a:lnTo>
                    <a:pt x="323" y="74"/>
                  </a:lnTo>
                  <a:lnTo>
                    <a:pt x="331" y="85"/>
                  </a:lnTo>
                  <a:lnTo>
                    <a:pt x="340" y="92"/>
                  </a:lnTo>
                  <a:lnTo>
                    <a:pt x="352" y="90"/>
                  </a:lnTo>
                  <a:lnTo>
                    <a:pt x="348" y="88"/>
                  </a:lnTo>
                  <a:lnTo>
                    <a:pt x="338" y="86"/>
                  </a:lnTo>
                  <a:lnTo>
                    <a:pt x="333" y="81"/>
                  </a:lnTo>
                  <a:lnTo>
                    <a:pt x="327" y="71"/>
                  </a:lnTo>
                  <a:lnTo>
                    <a:pt x="320" y="66"/>
                  </a:lnTo>
                  <a:lnTo>
                    <a:pt x="312" y="67"/>
                  </a:lnTo>
                  <a:lnTo>
                    <a:pt x="303" y="66"/>
                  </a:lnTo>
                  <a:lnTo>
                    <a:pt x="295" y="62"/>
                  </a:lnTo>
                  <a:lnTo>
                    <a:pt x="295" y="57"/>
                  </a:lnTo>
                  <a:lnTo>
                    <a:pt x="304" y="55"/>
                  </a:lnTo>
                  <a:lnTo>
                    <a:pt x="310" y="48"/>
                  </a:lnTo>
                  <a:lnTo>
                    <a:pt x="321" y="43"/>
                  </a:lnTo>
                  <a:lnTo>
                    <a:pt x="327" y="45"/>
                  </a:lnTo>
                  <a:lnTo>
                    <a:pt x="331" y="55"/>
                  </a:lnTo>
                  <a:lnTo>
                    <a:pt x="333" y="50"/>
                  </a:lnTo>
                  <a:lnTo>
                    <a:pt x="346" y="48"/>
                  </a:lnTo>
                  <a:lnTo>
                    <a:pt x="352" y="54"/>
                  </a:lnTo>
                  <a:lnTo>
                    <a:pt x="344" y="45"/>
                  </a:lnTo>
                  <a:lnTo>
                    <a:pt x="344" y="40"/>
                  </a:lnTo>
                  <a:lnTo>
                    <a:pt x="346" y="31"/>
                  </a:lnTo>
                  <a:lnTo>
                    <a:pt x="350" y="29"/>
                  </a:lnTo>
                  <a:lnTo>
                    <a:pt x="359" y="36"/>
                  </a:lnTo>
                  <a:lnTo>
                    <a:pt x="363" y="34"/>
                  </a:lnTo>
                  <a:lnTo>
                    <a:pt x="361" y="22"/>
                  </a:lnTo>
                  <a:lnTo>
                    <a:pt x="365" y="17"/>
                  </a:lnTo>
                  <a:lnTo>
                    <a:pt x="386" y="10"/>
                  </a:lnTo>
                  <a:lnTo>
                    <a:pt x="395" y="12"/>
                  </a:lnTo>
                  <a:lnTo>
                    <a:pt x="405" y="5"/>
                  </a:lnTo>
                  <a:lnTo>
                    <a:pt x="431" y="0"/>
                  </a:lnTo>
                  <a:lnTo>
                    <a:pt x="452" y="3"/>
                  </a:lnTo>
                  <a:lnTo>
                    <a:pt x="463" y="7"/>
                  </a:lnTo>
                  <a:lnTo>
                    <a:pt x="471" y="5"/>
                  </a:lnTo>
                  <a:lnTo>
                    <a:pt x="473" y="7"/>
                  </a:lnTo>
                  <a:lnTo>
                    <a:pt x="458" y="15"/>
                  </a:lnTo>
                  <a:lnTo>
                    <a:pt x="442" y="19"/>
                  </a:lnTo>
                  <a:lnTo>
                    <a:pt x="424" y="28"/>
                  </a:lnTo>
                  <a:lnTo>
                    <a:pt x="412" y="28"/>
                  </a:lnTo>
                  <a:lnTo>
                    <a:pt x="407" y="24"/>
                  </a:lnTo>
                  <a:lnTo>
                    <a:pt x="410" y="31"/>
                  </a:lnTo>
                  <a:lnTo>
                    <a:pt x="403" y="34"/>
                  </a:lnTo>
                  <a:lnTo>
                    <a:pt x="391" y="43"/>
                  </a:lnTo>
                  <a:lnTo>
                    <a:pt x="386" y="50"/>
                  </a:lnTo>
                  <a:lnTo>
                    <a:pt x="386" y="57"/>
                  </a:lnTo>
                  <a:lnTo>
                    <a:pt x="391" y="48"/>
                  </a:lnTo>
                  <a:lnTo>
                    <a:pt x="405" y="38"/>
                  </a:lnTo>
                  <a:lnTo>
                    <a:pt x="418" y="36"/>
                  </a:lnTo>
                  <a:lnTo>
                    <a:pt x="422" y="31"/>
                  </a:lnTo>
                  <a:lnTo>
                    <a:pt x="442" y="24"/>
                  </a:lnTo>
                  <a:lnTo>
                    <a:pt x="448" y="28"/>
                  </a:lnTo>
                  <a:lnTo>
                    <a:pt x="456" y="29"/>
                  </a:lnTo>
                  <a:lnTo>
                    <a:pt x="467" y="26"/>
                  </a:lnTo>
                  <a:lnTo>
                    <a:pt x="473" y="21"/>
                  </a:lnTo>
                  <a:lnTo>
                    <a:pt x="482" y="17"/>
                  </a:lnTo>
                  <a:lnTo>
                    <a:pt x="492" y="17"/>
                  </a:lnTo>
                  <a:lnTo>
                    <a:pt x="492" y="22"/>
                  </a:lnTo>
                  <a:lnTo>
                    <a:pt x="488" y="26"/>
                  </a:lnTo>
                  <a:lnTo>
                    <a:pt x="482" y="31"/>
                  </a:lnTo>
                  <a:lnTo>
                    <a:pt x="488" y="33"/>
                  </a:lnTo>
                  <a:lnTo>
                    <a:pt x="494" y="28"/>
                  </a:lnTo>
                  <a:lnTo>
                    <a:pt x="503" y="24"/>
                  </a:lnTo>
                  <a:lnTo>
                    <a:pt x="516" y="29"/>
                  </a:lnTo>
                  <a:lnTo>
                    <a:pt x="529" y="31"/>
                  </a:lnTo>
                  <a:lnTo>
                    <a:pt x="537" y="31"/>
                  </a:lnTo>
                  <a:lnTo>
                    <a:pt x="541" y="38"/>
                  </a:lnTo>
                  <a:lnTo>
                    <a:pt x="533" y="47"/>
                  </a:lnTo>
                  <a:lnTo>
                    <a:pt x="514" y="54"/>
                  </a:lnTo>
                  <a:lnTo>
                    <a:pt x="505" y="62"/>
                  </a:lnTo>
                  <a:lnTo>
                    <a:pt x="499" y="66"/>
                  </a:lnTo>
                  <a:lnTo>
                    <a:pt x="482" y="69"/>
                  </a:lnTo>
                  <a:lnTo>
                    <a:pt x="458" y="74"/>
                  </a:lnTo>
                  <a:lnTo>
                    <a:pt x="444" y="78"/>
                  </a:lnTo>
                  <a:lnTo>
                    <a:pt x="429" y="86"/>
                  </a:lnTo>
                  <a:lnTo>
                    <a:pt x="422" y="99"/>
                  </a:lnTo>
                  <a:lnTo>
                    <a:pt x="424" y="104"/>
                  </a:lnTo>
                  <a:lnTo>
                    <a:pt x="425" y="97"/>
                  </a:lnTo>
                  <a:lnTo>
                    <a:pt x="441" y="92"/>
                  </a:lnTo>
                  <a:lnTo>
                    <a:pt x="452" y="83"/>
                  </a:lnTo>
                  <a:lnTo>
                    <a:pt x="458" y="78"/>
                  </a:lnTo>
                  <a:lnTo>
                    <a:pt x="467" y="76"/>
                  </a:lnTo>
                  <a:lnTo>
                    <a:pt x="484" y="74"/>
                  </a:lnTo>
                  <a:lnTo>
                    <a:pt x="488" y="74"/>
                  </a:lnTo>
                  <a:lnTo>
                    <a:pt x="490" y="80"/>
                  </a:lnTo>
                  <a:lnTo>
                    <a:pt x="494" y="83"/>
                  </a:lnTo>
                  <a:lnTo>
                    <a:pt x="494" y="88"/>
                  </a:lnTo>
                  <a:lnTo>
                    <a:pt x="486" y="93"/>
                  </a:lnTo>
                  <a:lnTo>
                    <a:pt x="486" y="100"/>
                  </a:lnTo>
                  <a:lnTo>
                    <a:pt x="488" y="93"/>
                  </a:lnTo>
                  <a:lnTo>
                    <a:pt x="501" y="88"/>
                  </a:lnTo>
                  <a:lnTo>
                    <a:pt x="512" y="88"/>
                  </a:lnTo>
                  <a:lnTo>
                    <a:pt x="520" y="88"/>
                  </a:lnTo>
                  <a:lnTo>
                    <a:pt x="522" y="85"/>
                  </a:lnTo>
                  <a:lnTo>
                    <a:pt x="524" y="74"/>
                  </a:lnTo>
                  <a:lnTo>
                    <a:pt x="522" y="69"/>
                  </a:lnTo>
                  <a:lnTo>
                    <a:pt x="526" y="67"/>
                  </a:lnTo>
                  <a:lnTo>
                    <a:pt x="535" y="67"/>
                  </a:lnTo>
                  <a:lnTo>
                    <a:pt x="543" y="74"/>
                  </a:lnTo>
                  <a:lnTo>
                    <a:pt x="547" y="76"/>
                  </a:lnTo>
                  <a:lnTo>
                    <a:pt x="547" y="83"/>
                  </a:lnTo>
                  <a:lnTo>
                    <a:pt x="543" y="95"/>
                  </a:lnTo>
                  <a:lnTo>
                    <a:pt x="529" y="102"/>
                  </a:lnTo>
                  <a:lnTo>
                    <a:pt x="518" y="111"/>
                  </a:lnTo>
                  <a:lnTo>
                    <a:pt x="507" y="135"/>
                  </a:lnTo>
                  <a:lnTo>
                    <a:pt x="509" y="142"/>
                  </a:lnTo>
                  <a:lnTo>
                    <a:pt x="511" y="133"/>
                  </a:lnTo>
                  <a:lnTo>
                    <a:pt x="526" y="114"/>
                  </a:lnTo>
                  <a:lnTo>
                    <a:pt x="547" y="100"/>
                  </a:lnTo>
                  <a:lnTo>
                    <a:pt x="554" y="88"/>
                  </a:lnTo>
                  <a:lnTo>
                    <a:pt x="560" y="83"/>
                  </a:lnTo>
                  <a:lnTo>
                    <a:pt x="562" y="80"/>
                  </a:lnTo>
                  <a:lnTo>
                    <a:pt x="569" y="81"/>
                  </a:lnTo>
                  <a:lnTo>
                    <a:pt x="577" y="80"/>
                  </a:lnTo>
                  <a:lnTo>
                    <a:pt x="582" y="66"/>
                  </a:lnTo>
                  <a:lnTo>
                    <a:pt x="598" y="57"/>
                  </a:lnTo>
                  <a:lnTo>
                    <a:pt x="618" y="60"/>
                  </a:lnTo>
                  <a:lnTo>
                    <a:pt x="635" y="73"/>
                  </a:lnTo>
                  <a:lnTo>
                    <a:pt x="630" y="92"/>
                  </a:lnTo>
                  <a:lnTo>
                    <a:pt x="622" y="99"/>
                  </a:lnTo>
                  <a:lnTo>
                    <a:pt x="626" y="99"/>
                  </a:lnTo>
                  <a:lnTo>
                    <a:pt x="618" y="107"/>
                  </a:lnTo>
                  <a:lnTo>
                    <a:pt x="607" y="109"/>
                  </a:lnTo>
                  <a:lnTo>
                    <a:pt x="598" y="116"/>
                  </a:lnTo>
                  <a:lnTo>
                    <a:pt x="586" y="121"/>
                  </a:lnTo>
                  <a:lnTo>
                    <a:pt x="571" y="126"/>
                  </a:lnTo>
                  <a:lnTo>
                    <a:pt x="601" y="118"/>
                  </a:lnTo>
                  <a:lnTo>
                    <a:pt x="607" y="123"/>
                  </a:lnTo>
                  <a:lnTo>
                    <a:pt x="607" y="130"/>
                  </a:lnTo>
                  <a:lnTo>
                    <a:pt x="594" y="135"/>
                  </a:lnTo>
                  <a:lnTo>
                    <a:pt x="577" y="142"/>
                  </a:lnTo>
                  <a:lnTo>
                    <a:pt x="571" y="149"/>
                  </a:lnTo>
                  <a:lnTo>
                    <a:pt x="577" y="144"/>
                  </a:lnTo>
                  <a:lnTo>
                    <a:pt x="596" y="137"/>
                  </a:lnTo>
                  <a:lnTo>
                    <a:pt x="601" y="140"/>
                  </a:lnTo>
                  <a:lnTo>
                    <a:pt x="598" y="152"/>
                  </a:lnTo>
                  <a:lnTo>
                    <a:pt x="592" y="158"/>
                  </a:lnTo>
                  <a:lnTo>
                    <a:pt x="599" y="158"/>
                  </a:lnTo>
                  <a:lnTo>
                    <a:pt x="592" y="165"/>
                  </a:lnTo>
                  <a:lnTo>
                    <a:pt x="598" y="171"/>
                  </a:lnTo>
                  <a:lnTo>
                    <a:pt x="599" y="180"/>
                  </a:lnTo>
                  <a:lnTo>
                    <a:pt x="592" y="197"/>
                  </a:lnTo>
                  <a:lnTo>
                    <a:pt x="598" y="199"/>
                  </a:lnTo>
                  <a:lnTo>
                    <a:pt x="601" y="208"/>
                  </a:lnTo>
                  <a:lnTo>
                    <a:pt x="590" y="223"/>
                  </a:lnTo>
                  <a:lnTo>
                    <a:pt x="598" y="223"/>
                  </a:lnTo>
                  <a:lnTo>
                    <a:pt x="601" y="234"/>
                  </a:lnTo>
                  <a:lnTo>
                    <a:pt x="596" y="239"/>
                  </a:lnTo>
                  <a:lnTo>
                    <a:pt x="605" y="237"/>
                  </a:lnTo>
                  <a:lnTo>
                    <a:pt x="615" y="241"/>
                  </a:lnTo>
                  <a:lnTo>
                    <a:pt x="622" y="267"/>
                  </a:lnTo>
                  <a:lnTo>
                    <a:pt x="609" y="262"/>
                  </a:lnTo>
                  <a:lnTo>
                    <a:pt x="596" y="265"/>
                  </a:lnTo>
                  <a:lnTo>
                    <a:pt x="586" y="276"/>
                  </a:lnTo>
                  <a:lnTo>
                    <a:pt x="592" y="289"/>
                  </a:lnTo>
                  <a:lnTo>
                    <a:pt x="605" y="286"/>
                  </a:lnTo>
                  <a:lnTo>
                    <a:pt x="615" y="286"/>
                  </a:lnTo>
                  <a:lnTo>
                    <a:pt x="613" y="293"/>
                  </a:lnTo>
                  <a:lnTo>
                    <a:pt x="609" y="302"/>
                  </a:lnTo>
                  <a:lnTo>
                    <a:pt x="618" y="300"/>
                  </a:lnTo>
                  <a:lnTo>
                    <a:pt x="628" y="303"/>
                  </a:lnTo>
                  <a:lnTo>
                    <a:pt x="626" y="314"/>
                  </a:lnTo>
                  <a:lnTo>
                    <a:pt x="630" y="321"/>
                  </a:lnTo>
                  <a:lnTo>
                    <a:pt x="624" y="324"/>
                  </a:lnTo>
                  <a:lnTo>
                    <a:pt x="615" y="321"/>
                  </a:lnTo>
                  <a:lnTo>
                    <a:pt x="611" y="314"/>
                  </a:lnTo>
                  <a:lnTo>
                    <a:pt x="601" y="312"/>
                  </a:lnTo>
                  <a:lnTo>
                    <a:pt x="594" y="315"/>
                  </a:lnTo>
                  <a:lnTo>
                    <a:pt x="603" y="315"/>
                  </a:lnTo>
                  <a:lnTo>
                    <a:pt x="609" y="319"/>
                  </a:lnTo>
                  <a:lnTo>
                    <a:pt x="615" y="324"/>
                  </a:lnTo>
                  <a:lnTo>
                    <a:pt x="601" y="329"/>
                  </a:lnTo>
                  <a:lnTo>
                    <a:pt x="613" y="329"/>
                  </a:lnTo>
                  <a:lnTo>
                    <a:pt x="620" y="324"/>
                  </a:lnTo>
                  <a:lnTo>
                    <a:pt x="630" y="328"/>
                  </a:lnTo>
                  <a:lnTo>
                    <a:pt x="630" y="336"/>
                  </a:lnTo>
                  <a:lnTo>
                    <a:pt x="616" y="338"/>
                  </a:lnTo>
                  <a:lnTo>
                    <a:pt x="630" y="338"/>
                  </a:lnTo>
                  <a:lnTo>
                    <a:pt x="635" y="343"/>
                  </a:lnTo>
                  <a:lnTo>
                    <a:pt x="630" y="352"/>
                  </a:lnTo>
                  <a:lnTo>
                    <a:pt x="613" y="352"/>
                  </a:lnTo>
                  <a:lnTo>
                    <a:pt x="630" y="355"/>
                  </a:lnTo>
                  <a:lnTo>
                    <a:pt x="632" y="364"/>
                  </a:lnTo>
                  <a:lnTo>
                    <a:pt x="626" y="367"/>
                  </a:lnTo>
                  <a:lnTo>
                    <a:pt x="615" y="369"/>
                  </a:lnTo>
                  <a:lnTo>
                    <a:pt x="624" y="373"/>
                  </a:lnTo>
                  <a:lnTo>
                    <a:pt x="626" y="381"/>
                  </a:lnTo>
                  <a:lnTo>
                    <a:pt x="615" y="387"/>
                  </a:lnTo>
                  <a:lnTo>
                    <a:pt x="599" y="388"/>
                  </a:lnTo>
                  <a:lnTo>
                    <a:pt x="590" y="381"/>
                  </a:lnTo>
                  <a:lnTo>
                    <a:pt x="584" y="369"/>
                  </a:lnTo>
                  <a:lnTo>
                    <a:pt x="582" y="371"/>
                  </a:lnTo>
                  <a:lnTo>
                    <a:pt x="584" y="381"/>
                  </a:lnTo>
                  <a:lnTo>
                    <a:pt x="582" y="390"/>
                  </a:lnTo>
                  <a:lnTo>
                    <a:pt x="581" y="397"/>
                  </a:lnTo>
                  <a:lnTo>
                    <a:pt x="577" y="400"/>
                  </a:lnTo>
                  <a:lnTo>
                    <a:pt x="567" y="400"/>
                  </a:lnTo>
                  <a:lnTo>
                    <a:pt x="562" y="400"/>
                  </a:lnTo>
                  <a:lnTo>
                    <a:pt x="547" y="400"/>
                  </a:lnTo>
                  <a:lnTo>
                    <a:pt x="556" y="402"/>
                  </a:lnTo>
                  <a:lnTo>
                    <a:pt x="560" y="406"/>
                  </a:lnTo>
                  <a:lnTo>
                    <a:pt x="550" y="414"/>
                  </a:lnTo>
                  <a:lnTo>
                    <a:pt x="560" y="409"/>
                  </a:lnTo>
                  <a:lnTo>
                    <a:pt x="573" y="411"/>
                  </a:lnTo>
                  <a:lnTo>
                    <a:pt x="577" y="414"/>
                  </a:lnTo>
                  <a:lnTo>
                    <a:pt x="575" y="419"/>
                  </a:lnTo>
                  <a:lnTo>
                    <a:pt x="581" y="416"/>
                  </a:lnTo>
                  <a:lnTo>
                    <a:pt x="590" y="419"/>
                  </a:lnTo>
                  <a:lnTo>
                    <a:pt x="590" y="426"/>
                  </a:lnTo>
                  <a:lnTo>
                    <a:pt x="596" y="423"/>
                  </a:lnTo>
                  <a:lnTo>
                    <a:pt x="601" y="419"/>
                  </a:lnTo>
                  <a:lnTo>
                    <a:pt x="609" y="423"/>
                  </a:lnTo>
                  <a:lnTo>
                    <a:pt x="616" y="416"/>
                  </a:lnTo>
                  <a:lnTo>
                    <a:pt x="626" y="418"/>
                  </a:lnTo>
                  <a:lnTo>
                    <a:pt x="620" y="423"/>
                  </a:lnTo>
                  <a:lnTo>
                    <a:pt x="630" y="440"/>
                  </a:lnTo>
                  <a:lnTo>
                    <a:pt x="647" y="454"/>
                  </a:lnTo>
                  <a:lnTo>
                    <a:pt x="649" y="468"/>
                  </a:lnTo>
                  <a:lnTo>
                    <a:pt x="645" y="471"/>
                  </a:lnTo>
                  <a:lnTo>
                    <a:pt x="639" y="466"/>
                  </a:lnTo>
                  <a:lnTo>
                    <a:pt x="626" y="471"/>
                  </a:lnTo>
                  <a:lnTo>
                    <a:pt x="605" y="465"/>
                  </a:lnTo>
                  <a:lnTo>
                    <a:pt x="598" y="456"/>
                  </a:lnTo>
                  <a:lnTo>
                    <a:pt x="586" y="452"/>
                  </a:lnTo>
                  <a:lnTo>
                    <a:pt x="581" y="456"/>
                  </a:lnTo>
                  <a:lnTo>
                    <a:pt x="571" y="454"/>
                  </a:lnTo>
                  <a:lnTo>
                    <a:pt x="564" y="447"/>
                  </a:lnTo>
                  <a:lnTo>
                    <a:pt x="569" y="458"/>
                  </a:lnTo>
                  <a:lnTo>
                    <a:pt x="582" y="459"/>
                  </a:lnTo>
                  <a:lnTo>
                    <a:pt x="592" y="461"/>
                  </a:lnTo>
                  <a:lnTo>
                    <a:pt x="596" y="468"/>
                  </a:lnTo>
                  <a:lnTo>
                    <a:pt x="590" y="475"/>
                  </a:lnTo>
                  <a:lnTo>
                    <a:pt x="575" y="477"/>
                  </a:lnTo>
                  <a:lnTo>
                    <a:pt x="573" y="471"/>
                  </a:lnTo>
                  <a:lnTo>
                    <a:pt x="575" y="478"/>
                  </a:lnTo>
                  <a:lnTo>
                    <a:pt x="575" y="485"/>
                  </a:lnTo>
                  <a:lnTo>
                    <a:pt x="573" y="489"/>
                  </a:lnTo>
                  <a:lnTo>
                    <a:pt x="558" y="496"/>
                  </a:lnTo>
                  <a:lnTo>
                    <a:pt x="571" y="491"/>
                  </a:lnTo>
                  <a:lnTo>
                    <a:pt x="575" y="494"/>
                  </a:lnTo>
                  <a:lnTo>
                    <a:pt x="577" y="506"/>
                  </a:lnTo>
                  <a:lnTo>
                    <a:pt x="581" y="491"/>
                  </a:lnTo>
                  <a:lnTo>
                    <a:pt x="594" y="485"/>
                  </a:lnTo>
                  <a:lnTo>
                    <a:pt x="601" y="485"/>
                  </a:lnTo>
                  <a:lnTo>
                    <a:pt x="603" y="489"/>
                  </a:lnTo>
                  <a:lnTo>
                    <a:pt x="603" y="485"/>
                  </a:lnTo>
                  <a:lnTo>
                    <a:pt x="609" y="480"/>
                  </a:lnTo>
                  <a:lnTo>
                    <a:pt x="616" y="480"/>
                  </a:lnTo>
                  <a:lnTo>
                    <a:pt x="622" y="485"/>
                  </a:lnTo>
                  <a:lnTo>
                    <a:pt x="630" y="484"/>
                  </a:lnTo>
                  <a:lnTo>
                    <a:pt x="641" y="477"/>
                  </a:lnTo>
                  <a:lnTo>
                    <a:pt x="643" y="482"/>
                  </a:lnTo>
                  <a:lnTo>
                    <a:pt x="635" y="485"/>
                  </a:lnTo>
                  <a:lnTo>
                    <a:pt x="632" y="499"/>
                  </a:lnTo>
                  <a:lnTo>
                    <a:pt x="620" y="515"/>
                  </a:lnTo>
                  <a:lnTo>
                    <a:pt x="613" y="530"/>
                  </a:lnTo>
                  <a:lnTo>
                    <a:pt x="603" y="534"/>
                  </a:lnTo>
                  <a:lnTo>
                    <a:pt x="586" y="544"/>
                  </a:lnTo>
                  <a:lnTo>
                    <a:pt x="564" y="556"/>
                  </a:lnTo>
                  <a:lnTo>
                    <a:pt x="543" y="562"/>
                  </a:lnTo>
                  <a:lnTo>
                    <a:pt x="531" y="562"/>
                  </a:lnTo>
                  <a:lnTo>
                    <a:pt x="526" y="555"/>
                  </a:lnTo>
                  <a:lnTo>
                    <a:pt x="526" y="556"/>
                  </a:lnTo>
                  <a:lnTo>
                    <a:pt x="533" y="570"/>
                  </a:lnTo>
                  <a:lnTo>
                    <a:pt x="526" y="577"/>
                  </a:lnTo>
                  <a:lnTo>
                    <a:pt x="520" y="591"/>
                  </a:lnTo>
                  <a:lnTo>
                    <a:pt x="516" y="609"/>
                  </a:lnTo>
                  <a:lnTo>
                    <a:pt x="509" y="622"/>
                  </a:lnTo>
                  <a:lnTo>
                    <a:pt x="499" y="631"/>
                  </a:lnTo>
                  <a:lnTo>
                    <a:pt x="488" y="636"/>
                  </a:lnTo>
                  <a:lnTo>
                    <a:pt x="488" y="641"/>
                  </a:lnTo>
                  <a:lnTo>
                    <a:pt x="477" y="645"/>
                  </a:lnTo>
                  <a:lnTo>
                    <a:pt x="467" y="636"/>
                  </a:lnTo>
                  <a:lnTo>
                    <a:pt x="473" y="647"/>
                  </a:lnTo>
                  <a:lnTo>
                    <a:pt x="467" y="652"/>
                  </a:lnTo>
                  <a:lnTo>
                    <a:pt x="450" y="657"/>
                  </a:lnTo>
                  <a:lnTo>
                    <a:pt x="444" y="666"/>
                  </a:lnTo>
                  <a:lnTo>
                    <a:pt x="435" y="690"/>
                  </a:lnTo>
                  <a:lnTo>
                    <a:pt x="441" y="707"/>
                  </a:lnTo>
                  <a:lnTo>
                    <a:pt x="435" y="716"/>
                  </a:lnTo>
                  <a:lnTo>
                    <a:pt x="425" y="728"/>
                  </a:lnTo>
                  <a:lnTo>
                    <a:pt x="425" y="744"/>
                  </a:lnTo>
                  <a:lnTo>
                    <a:pt x="420" y="746"/>
                  </a:lnTo>
                  <a:lnTo>
                    <a:pt x="427" y="747"/>
                  </a:lnTo>
                  <a:lnTo>
                    <a:pt x="424" y="763"/>
                  </a:lnTo>
                  <a:lnTo>
                    <a:pt x="424" y="772"/>
                  </a:lnTo>
                  <a:lnTo>
                    <a:pt x="429" y="789"/>
                  </a:lnTo>
                  <a:lnTo>
                    <a:pt x="427" y="798"/>
                  </a:lnTo>
                  <a:lnTo>
                    <a:pt x="420" y="801"/>
                  </a:lnTo>
                  <a:lnTo>
                    <a:pt x="410" y="803"/>
                  </a:lnTo>
                  <a:lnTo>
                    <a:pt x="401" y="799"/>
                  </a:lnTo>
                  <a:lnTo>
                    <a:pt x="390" y="801"/>
                  </a:lnTo>
                  <a:lnTo>
                    <a:pt x="388" y="794"/>
                  </a:lnTo>
                  <a:lnTo>
                    <a:pt x="386" y="791"/>
                  </a:lnTo>
                  <a:lnTo>
                    <a:pt x="382" y="791"/>
                  </a:lnTo>
                  <a:lnTo>
                    <a:pt x="382" y="796"/>
                  </a:lnTo>
                  <a:lnTo>
                    <a:pt x="376" y="799"/>
                  </a:lnTo>
                  <a:lnTo>
                    <a:pt x="371" y="798"/>
                  </a:lnTo>
                  <a:lnTo>
                    <a:pt x="361" y="796"/>
                  </a:lnTo>
                  <a:lnTo>
                    <a:pt x="350" y="796"/>
                  </a:lnTo>
                  <a:lnTo>
                    <a:pt x="338" y="789"/>
                  </a:lnTo>
                  <a:lnTo>
                    <a:pt x="331" y="777"/>
                  </a:lnTo>
                  <a:lnTo>
                    <a:pt x="323" y="768"/>
                  </a:lnTo>
                  <a:lnTo>
                    <a:pt x="314" y="758"/>
                  </a:lnTo>
                  <a:lnTo>
                    <a:pt x="308" y="747"/>
                  </a:lnTo>
                  <a:lnTo>
                    <a:pt x="303" y="746"/>
                  </a:lnTo>
                  <a:lnTo>
                    <a:pt x="301" y="742"/>
                  </a:lnTo>
                  <a:lnTo>
                    <a:pt x="306" y="740"/>
                  </a:lnTo>
                  <a:lnTo>
                    <a:pt x="299" y="740"/>
                  </a:lnTo>
                  <a:lnTo>
                    <a:pt x="299" y="737"/>
                  </a:lnTo>
                  <a:lnTo>
                    <a:pt x="304" y="735"/>
                  </a:lnTo>
                  <a:lnTo>
                    <a:pt x="304" y="723"/>
                  </a:lnTo>
                  <a:lnTo>
                    <a:pt x="299" y="728"/>
                  </a:lnTo>
                  <a:lnTo>
                    <a:pt x="291" y="725"/>
                  </a:lnTo>
                  <a:lnTo>
                    <a:pt x="289" y="718"/>
                  </a:lnTo>
                  <a:lnTo>
                    <a:pt x="293" y="711"/>
                  </a:lnTo>
                  <a:lnTo>
                    <a:pt x="284" y="716"/>
                  </a:lnTo>
                  <a:lnTo>
                    <a:pt x="282" y="706"/>
                  </a:lnTo>
                  <a:lnTo>
                    <a:pt x="291" y="695"/>
                  </a:lnTo>
                  <a:lnTo>
                    <a:pt x="284" y="697"/>
                  </a:lnTo>
                  <a:lnTo>
                    <a:pt x="274" y="695"/>
                  </a:lnTo>
                  <a:lnTo>
                    <a:pt x="269" y="687"/>
                  </a:lnTo>
                  <a:lnTo>
                    <a:pt x="267" y="680"/>
                  </a:lnTo>
                  <a:lnTo>
                    <a:pt x="274" y="674"/>
                  </a:lnTo>
                  <a:lnTo>
                    <a:pt x="280" y="671"/>
                  </a:lnTo>
                  <a:lnTo>
                    <a:pt x="289" y="666"/>
                  </a:lnTo>
                  <a:lnTo>
                    <a:pt x="274" y="671"/>
                  </a:lnTo>
                  <a:lnTo>
                    <a:pt x="265" y="666"/>
                  </a:lnTo>
                  <a:lnTo>
                    <a:pt x="265" y="659"/>
                  </a:lnTo>
                  <a:lnTo>
                    <a:pt x="261" y="657"/>
                  </a:lnTo>
                  <a:lnTo>
                    <a:pt x="257" y="652"/>
                  </a:lnTo>
                  <a:lnTo>
                    <a:pt x="257" y="640"/>
                  </a:lnTo>
                  <a:lnTo>
                    <a:pt x="267" y="638"/>
                  </a:lnTo>
                  <a:lnTo>
                    <a:pt x="282" y="638"/>
                  </a:lnTo>
                  <a:lnTo>
                    <a:pt x="295" y="643"/>
                  </a:lnTo>
                  <a:lnTo>
                    <a:pt x="289" y="629"/>
                  </a:lnTo>
                  <a:lnTo>
                    <a:pt x="280" y="633"/>
                  </a:lnTo>
                  <a:lnTo>
                    <a:pt x="270" y="631"/>
                  </a:lnTo>
                  <a:lnTo>
                    <a:pt x="272" y="624"/>
                  </a:lnTo>
                  <a:lnTo>
                    <a:pt x="263" y="629"/>
                  </a:lnTo>
                  <a:lnTo>
                    <a:pt x="261" y="633"/>
                  </a:lnTo>
                  <a:lnTo>
                    <a:pt x="255" y="635"/>
                  </a:lnTo>
                  <a:lnTo>
                    <a:pt x="255" y="628"/>
                  </a:lnTo>
                  <a:lnTo>
                    <a:pt x="259" y="619"/>
                  </a:lnTo>
                  <a:lnTo>
                    <a:pt x="270" y="612"/>
                  </a:lnTo>
                  <a:lnTo>
                    <a:pt x="278" y="609"/>
                  </a:lnTo>
                  <a:lnTo>
                    <a:pt x="280" y="605"/>
                  </a:lnTo>
                  <a:lnTo>
                    <a:pt x="280" y="598"/>
                  </a:lnTo>
                  <a:lnTo>
                    <a:pt x="287" y="596"/>
                  </a:lnTo>
                  <a:lnTo>
                    <a:pt x="282" y="595"/>
                  </a:lnTo>
                  <a:lnTo>
                    <a:pt x="286" y="586"/>
                  </a:lnTo>
                  <a:lnTo>
                    <a:pt x="286" y="577"/>
                  </a:lnTo>
                  <a:lnTo>
                    <a:pt x="282" y="570"/>
                  </a:lnTo>
                  <a:lnTo>
                    <a:pt x="276" y="569"/>
                  </a:lnTo>
                  <a:lnTo>
                    <a:pt x="267" y="572"/>
                  </a:lnTo>
                  <a:lnTo>
                    <a:pt x="253" y="576"/>
                  </a:lnTo>
                  <a:lnTo>
                    <a:pt x="248" y="576"/>
                  </a:lnTo>
                  <a:lnTo>
                    <a:pt x="236" y="569"/>
                  </a:lnTo>
                  <a:lnTo>
                    <a:pt x="238" y="558"/>
                  </a:lnTo>
                  <a:lnTo>
                    <a:pt x="246" y="553"/>
                  </a:lnTo>
                  <a:lnTo>
                    <a:pt x="255" y="550"/>
                  </a:lnTo>
                  <a:lnTo>
                    <a:pt x="267" y="553"/>
                  </a:lnTo>
                  <a:lnTo>
                    <a:pt x="276" y="558"/>
                  </a:lnTo>
                  <a:lnTo>
                    <a:pt x="278" y="555"/>
                  </a:lnTo>
                  <a:lnTo>
                    <a:pt x="265" y="550"/>
                  </a:lnTo>
                  <a:lnTo>
                    <a:pt x="255" y="541"/>
                  </a:lnTo>
                  <a:lnTo>
                    <a:pt x="253" y="534"/>
                  </a:lnTo>
                  <a:lnTo>
                    <a:pt x="257" y="527"/>
                  </a:lnTo>
                  <a:lnTo>
                    <a:pt x="250" y="532"/>
                  </a:lnTo>
                  <a:lnTo>
                    <a:pt x="246" y="530"/>
                  </a:lnTo>
                  <a:lnTo>
                    <a:pt x="244" y="518"/>
                  </a:lnTo>
                  <a:lnTo>
                    <a:pt x="240" y="517"/>
                  </a:lnTo>
                  <a:lnTo>
                    <a:pt x="233" y="520"/>
                  </a:lnTo>
                  <a:lnTo>
                    <a:pt x="234" y="529"/>
                  </a:lnTo>
                  <a:lnTo>
                    <a:pt x="236" y="532"/>
                  </a:lnTo>
                  <a:lnTo>
                    <a:pt x="233" y="539"/>
                  </a:lnTo>
                  <a:lnTo>
                    <a:pt x="229" y="544"/>
                  </a:lnTo>
                  <a:lnTo>
                    <a:pt x="221" y="543"/>
                  </a:lnTo>
                  <a:lnTo>
                    <a:pt x="217" y="530"/>
                  </a:lnTo>
                  <a:lnTo>
                    <a:pt x="217" y="518"/>
                  </a:lnTo>
                  <a:lnTo>
                    <a:pt x="221" y="515"/>
                  </a:lnTo>
                  <a:lnTo>
                    <a:pt x="214" y="515"/>
                  </a:lnTo>
                  <a:lnTo>
                    <a:pt x="212" y="508"/>
                  </a:lnTo>
                  <a:lnTo>
                    <a:pt x="214" y="501"/>
                  </a:lnTo>
                  <a:lnTo>
                    <a:pt x="217" y="496"/>
                  </a:lnTo>
                  <a:lnTo>
                    <a:pt x="193" y="452"/>
                  </a:lnTo>
                  <a:lnTo>
                    <a:pt x="193" y="440"/>
                  </a:lnTo>
                  <a:lnTo>
                    <a:pt x="174" y="423"/>
                  </a:lnTo>
                  <a:lnTo>
                    <a:pt x="166" y="407"/>
                  </a:lnTo>
                  <a:lnTo>
                    <a:pt x="142" y="399"/>
                  </a:lnTo>
                  <a:lnTo>
                    <a:pt x="110" y="400"/>
                  </a:lnTo>
                  <a:lnTo>
                    <a:pt x="87" y="406"/>
                  </a:lnTo>
                  <a:lnTo>
                    <a:pt x="74" y="404"/>
                  </a:lnTo>
                  <a:lnTo>
                    <a:pt x="74" y="409"/>
                  </a:lnTo>
                  <a:lnTo>
                    <a:pt x="59" y="414"/>
                  </a:lnTo>
                  <a:lnTo>
                    <a:pt x="43" y="406"/>
                  </a:lnTo>
                  <a:lnTo>
                    <a:pt x="43" y="395"/>
                  </a:lnTo>
                  <a:lnTo>
                    <a:pt x="47" y="385"/>
                  </a:lnTo>
                  <a:lnTo>
                    <a:pt x="36" y="388"/>
                  </a:lnTo>
                  <a:lnTo>
                    <a:pt x="28" y="381"/>
                  </a:lnTo>
                  <a:lnTo>
                    <a:pt x="19" y="378"/>
                  </a:lnTo>
                  <a:lnTo>
                    <a:pt x="28" y="366"/>
                  </a:lnTo>
                  <a:lnTo>
                    <a:pt x="40" y="364"/>
                  </a:lnTo>
                  <a:lnTo>
                    <a:pt x="51" y="364"/>
                  </a:lnTo>
                  <a:lnTo>
                    <a:pt x="60" y="359"/>
                  </a:lnTo>
                  <a:lnTo>
                    <a:pt x="72" y="354"/>
                  </a:lnTo>
                  <a:lnTo>
                    <a:pt x="72" y="347"/>
                  </a:lnTo>
                  <a:lnTo>
                    <a:pt x="64" y="345"/>
                  </a:lnTo>
                  <a:lnTo>
                    <a:pt x="57" y="348"/>
                  </a:lnTo>
                  <a:lnTo>
                    <a:pt x="55" y="352"/>
                  </a:lnTo>
                  <a:lnTo>
                    <a:pt x="43" y="355"/>
                  </a:lnTo>
                  <a:lnTo>
                    <a:pt x="36" y="348"/>
                  </a:lnTo>
                  <a:close/>
                </a:path>
              </a:pathLst>
            </a:custGeom>
            <a:solidFill>
              <a:srgbClr val="FFFF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5" name="Freeform 432"/>
            <p:cNvSpPr>
              <a:spLocks/>
            </p:cNvSpPr>
            <p:nvPr/>
          </p:nvSpPr>
          <p:spPr bwMode="auto">
            <a:xfrm>
              <a:off x="4367" y="2728"/>
              <a:ext cx="338" cy="167"/>
            </a:xfrm>
            <a:custGeom>
              <a:avLst/>
              <a:gdLst>
                <a:gd name="T0" fmla="*/ 9 w 363"/>
                <a:gd name="T1" fmla="*/ 18 h 184"/>
                <a:gd name="T2" fmla="*/ 11 w 363"/>
                <a:gd name="T3" fmla="*/ 30 h 184"/>
                <a:gd name="T4" fmla="*/ 20 w 363"/>
                <a:gd name="T5" fmla="*/ 40 h 184"/>
                <a:gd name="T6" fmla="*/ 34 w 363"/>
                <a:gd name="T7" fmla="*/ 65 h 184"/>
                <a:gd name="T8" fmla="*/ 46 w 363"/>
                <a:gd name="T9" fmla="*/ 77 h 184"/>
                <a:gd name="T10" fmla="*/ 39 w 363"/>
                <a:gd name="T11" fmla="*/ 89 h 184"/>
                <a:gd name="T12" fmla="*/ 46 w 363"/>
                <a:gd name="T13" fmla="*/ 98 h 184"/>
                <a:gd name="T14" fmla="*/ 63 w 363"/>
                <a:gd name="T15" fmla="*/ 104 h 184"/>
                <a:gd name="T16" fmla="*/ 81 w 363"/>
                <a:gd name="T17" fmla="*/ 119 h 184"/>
                <a:gd name="T18" fmla="*/ 81 w 363"/>
                <a:gd name="T19" fmla="*/ 131 h 184"/>
                <a:gd name="T20" fmla="*/ 87 w 363"/>
                <a:gd name="T21" fmla="*/ 152 h 184"/>
                <a:gd name="T22" fmla="*/ 109 w 363"/>
                <a:gd name="T23" fmla="*/ 160 h 184"/>
                <a:gd name="T24" fmla="*/ 116 w 363"/>
                <a:gd name="T25" fmla="*/ 166 h 184"/>
                <a:gd name="T26" fmla="*/ 127 w 363"/>
                <a:gd name="T27" fmla="*/ 160 h 184"/>
                <a:gd name="T28" fmla="*/ 122 w 363"/>
                <a:gd name="T29" fmla="*/ 148 h 184"/>
                <a:gd name="T30" fmla="*/ 113 w 363"/>
                <a:gd name="T31" fmla="*/ 142 h 184"/>
                <a:gd name="T32" fmla="*/ 104 w 363"/>
                <a:gd name="T33" fmla="*/ 134 h 184"/>
                <a:gd name="T34" fmla="*/ 106 w 363"/>
                <a:gd name="T35" fmla="*/ 124 h 184"/>
                <a:gd name="T36" fmla="*/ 99 w 363"/>
                <a:gd name="T37" fmla="*/ 115 h 184"/>
                <a:gd name="T38" fmla="*/ 81 w 363"/>
                <a:gd name="T39" fmla="*/ 96 h 184"/>
                <a:gd name="T40" fmla="*/ 75 w 363"/>
                <a:gd name="T41" fmla="*/ 81 h 184"/>
                <a:gd name="T42" fmla="*/ 69 w 363"/>
                <a:gd name="T43" fmla="*/ 68 h 184"/>
                <a:gd name="T44" fmla="*/ 55 w 363"/>
                <a:gd name="T45" fmla="*/ 53 h 184"/>
                <a:gd name="T46" fmla="*/ 43 w 363"/>
                <a:gd name="T47" fmla="*/ 46 h 184"/>
                <a:gd name="T48" fmla="*/ 43 w 363"/>
                <a:gd name="T49" fmla="*/ 36 h 184"/>
                <a:gd name="T50" fmla="*/ 35 w 363"/>
                <a:gd name="T51" fmla="*/ 16 h 184"/>
                <a:gd name="T52" fmla="*/ 47 w 363"/>
                <a:gd name="T53" fmla="*/ 23 h 184"/>
                <a:gd name="T54" fmla="*/ 67 w 363"/>
                <a:gd name="T55" fmla="*/ 36 h 184"/>
                <a:gd name="T56" fmla="*/ 74 w 363"/>
                <a:gd name="T57" fmla="*/ 44 h 184"/>
                <a:gd name="T58" fmla="*/ 73 w 363"/>
                <a:gd name="T59" fmla="*/ 53 h 184"/>
                <a:gd name="T60" fmla="*/ 87 w 363"/>
                <a:gd name="T61" fmla="*/ 64 h 184"/>
                <a:gd name="T62" fmla="*/ 92 w 363"/>
                <a:gd name="T63" fmla="*/ 68 h 184"/>
                <a:gd name="T64" fmla="*/ 99 w 363"/>
                <a:gd name="T65" fmla="*/ 76 h 184"/>
                <a:gd name="T66" fmla="*/ 104 w 363"/>
                <a:gd name="T67" fmla="*/ 84 h 184"/>
                <a:gd name="T68" fmla="*/ 111 w 363"/>
                <a:gd name="T69" fmla="*/ 96 h 184"/>
                <a:gd name="T70" fmla="*/ 128 w 363"/>
                <a:gd name="T71" fmla="*/ 104 h 184"/>
                <a:gd name="T72" fmla="*/ 141 w 363"/>
                <a:gd name="T73" fmla="*/ 119 h 184"/>
                <a:gd name="T74" fmla="*/ 152 w 363"/>
                <a:gd name="T75" fmla="*/ 134 h 184"/>
                <a:gd name="T76" fmla="*/ 182 w 363"/>
                <a:gd name="T77" fmla="*/ 161 h 184"/>
                <a:gd name="T78" fmla="*/ 338 w 363"/>
                <a:gd name="T79" fmla="*/ 167 h 184"/>
                <a:gd name="T80" fmla="*/ 334 w 363"/>
                <a:gd name="T81" fmla="*/ 154 h 184"/>
                <a:gd name="T82" fmla="*/ 322 w 363"/>
                <a:gd name="T83" fmla="*/ 136 h 184"/>
                <a:gd name="T84" fmla="*/ 284 w 363"/>
                <a:gd name="T85" fmla="*/ 120 h 184"/>
                <a:gd name="T86" fmla="*/ 264 w 363"/>
                <a:gd name="T87" fmla="*/ 76 h 184"/>
                <a:gd name="T88" fmla="*/ 250 w 363"/>
                <a:gd name="T89" fmla="*/ 60 h 184"/>
                <a:gd name="T90" fmla="*/ 208 w 363"/>
                <a:gd name="T91" fmla="*/ 64 h 184"/>
                <a:gd name="T92" fmla="*/ 173 w 363"/>
                <a:gd name="T93" fmla="*/ 18 h 184"/>
                <a:gd name="T94" fmla="*/ 141 w 363"/>
                <a:gd name="T95" fmla="*/ 25 h 184"/>
                <a:gd name="T96" fmla="*/ 27 w 363"/>
                <a:gd name="T97" fmla="*/ 0 h 1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63" h="184">
                  <a:moveTo>
                    <a:pt x="0" y="6"/>
                  </a:moveTo>
                  <a:lnTo>
                    <a:pt x="10" y="20"/>
                  </a:lnTo>
                  <a:lnTo>
                    <a:pt x="12" y="26"/>
                  </a:lnTo>
                  <a:lnTo>
                    <a:pt x="12" y="33"/>
                  </a:lnTo>
                  <a:lnTo>
                    <a:pt x="19" y="44"/>
                  </a:lnTo>
                  <a:lnTo>
                    <a:pt x="21" y="44"/>
                  </a:lnTo>
                  <a:lnTo>
                    <a:pt x="25" y="61"/>
                  </a:lnTo>
                  <a:lnTo>
                    <a:pt x="36" y="72"/>
                  </a:lnTo>
                  <a:lnTo>
                    <a:pt x="44" y="78"/>
                  </a:lnTo>
                  <a:lnTo>
                    <a:pt x="49" y="85"/>
                  </a:lnTo>
                  <a:lnTo>
                    <a:pt x="49" y="94"/>
                  </a:lnTo>
                  <a:lnTo>
                    <a:pt x="42" y="98"/>
                  </a:lnTo>
                  <a:lnTo>
                    <a:pt x="44" y="105"/>
                  </a:lnTo>
                  <a:lnTo>
                    <a:pt x="49" y="108"/>
                  </a:lnTo>
                  <a:lnTo>
                    <a:pt x="57" y="115"/>
                  </a:lnTo>
                  <a:lnTo>
                    <a:pt x="68" y="115"/>
                  </a:lnTo>
                  <a:lnTo>
                    <a:pt x="78" y="124"/>
                  </a:lnTo>
                  <a:lnTo>
                    <a:pt x="87" y="131"/>
                  </a:lnTo>
                  <a:lnTo>
                    <a:pt x="93" y="137"/>
                  </a:lnTo>
                  <a:lnTo>
                    <a:pt x="87" y="144"/>
                  </a:lnTo>
                  <a:lnTo>
                    <a:pt x="87" y="158"/>
                  </a:lnTo>
                  <a:lnTo>
                    <a:pt x="93" y="167"/>
                  </a:lnTo>
                  <a:lnTo>
                    <a:pt x="108" y="170"/>
                  </a:lnTo>
                  <a:lnTo>
                    <a:pt x="117" y="176"/>
                  </a:lnTo>
                  <a:lnTo>
                    <a:pt x="123" y="181"/>
                  </a:lnTo>
                  <a:lnTo>
                    <a:pt x="125" y="183"/>
                  </a:lnTo>
                  <a:lnTo>
                    <a:pt x="138" y="183"/>
                  </a:lnTo>
                  <a:lnTo>
                    <a:pt x="136" y="176"/>
                  </a:lnTo>
                  <a:lnTo>
                    <a:pt x="133" y="169"/>
                  </a:lnTo>
                  <a:lnTo>
                    <a:pt x="131" y="163"/>
                  </a:lnTo>
                  <a:lnTo>
                    <a:pt x="125" y="163"/>
                  </a:lnTo>
                  <a:lnTo>
                    <a:pt x="121" y="157"/>
                  </a:lnTo>
                  <a:lnTo>
                    <a:pt x="117" y="150"/>
                  </a:lnTo>
                  <a:lnTo>
                    <a:pt x="112" y="148"/>
                  </a:lnTo>
                  <a:lnTo>
                    <a:pt x="110" y="141"/>
                  </a:lnTo>
                  <a:lnTo>
                    <a:pt x="114" y="137"/>
                  </a:lnTo>
                  <a:lnTo>
                    <a:pt x="112" y="129"/>
                  </a:lnTo>
                  <a:lnTo>
                    <a:pt x="106" y="127"/>
                  </a:lnTo>
                  <a:lnTo>
                    <a:pt x="102" y="115"/>
                  </a:lnTo>
                  <a:lnTo>
                    <a:pt x="87" y="106"/>
                  </a:lnTo>
                  <a:lnTo>
                    <a:pt x="85" y="96"/>
                  </a:lnTo>
                  <a:lnTo>
                    <a:pt x="81" y="89"/>
                  </a:lnTo>
                  <a:lnTo>
                    <a:pt x="74" y="82"/>
                  </a:lnTo>
                  <a:lnTo>
                    <a:pt x="74" y="75"/>
                  </a:lnTo>
                  <a:lnTo>
                    <a:pt x="64" y="70"/>
                  </a:lnTo>
                  <a:lnTo>
                    <a:pt x="59" y="58"/>
                  </a:lnTo>
                  <a:lnTo>
                    <a:pt x="47" y="56"/>
                  </a:lnTo>
                  <a:lnTo>
                    <a:pt x="46" y="51"/>
                  </a:lnTo>
                  <a:lnTo>
                    <a:pt x="46" y="46"/>
                  </a:lnTo>
                  <a:lnTo>
                    <a:pt x="46" y="40"/>
                  </a:lnTo>
                  <a:lnTo>
                    <a:pt x="40" y="39"/>
                  </a:lnTo>
                  <a:lnTo>
                    <a:pt x="38" y="18"/>
                  </a:lnTo>
                  <a:lnTo>
                    <a:pt x="40" y="16"/>
                  </a:lnTo>
                  <a:lnTo>
                    <a:pt x="51" y="25"/>
                  </a:lnTo>
                  <a:lnTo>
                    <a:pt x="55" y="28"/>
                  </a:lnTo>
                  <a:lnTo>
                    <a:pt x="72" y="40"/>
                  </a:lnTo>
                  <a:lnTo>
                    <a:pt x="74" y="47"/>
                  </a:lnTo>
                  <a:lnTo>
                    <a:pt x="80" y="49"/>
                  </a:lnTo>
                  <a:lnTo>
                    <a:pt x="81" y="56"/>
                  </a:lnTo>
                  <a:lnTo>
                    <a:pt x="78" y="58"/>
                  </a:lnTo>
                  <a:lnTo>
                    <a:pt x="80" y="63"/>
                  </a:lnTo>
                  <a:lnTo>
                    <a:pt x="93" y="70"/>
                  </a:lnTo>
                  <a:lnTo>
                    <a:pt x="93" y="75"/>
                  </a:lnTo>
                  <a:lnTo>
                    <a:pt x="99" y="75"/>
                  </a:lnTo>
                  <a:lnTo>
                    <a:pt x="100" y="82"/>
                  </a:lnTo>
                  <a:lnTo>
                    <a:pt x="106" y="84"/>
                  </a:lnTo>
                  <a:lnTo>
                    <a:pt x="112" y="85"/>
                  </a:lnTo>
                  <a:lnTo>
                    <a:pt x="112" y="92"/>
                  </a:lnTo>
                  <a:lnTo>
                    <a:pt x="119" y="96"/>
                  </a:lnTo>
                  <a:lnTo>
                    <a:pt x="119" y="106"/>
                  </a:lnTo>
                  <a:lnTo>
                    <a:pt x="129" y="110"/>
                  </a:lnTo>
                  <a:lnTo>
                    <a:pt x="138" y="115"/>
                  </a:lnTo>
                  <a:lnTo>
                    <a:pt x="142" y="131"/>
                  </a:lnTo>
                  <a:lnTo>
                    <a:pt x="151" y="131"/>
                  </a:lnTo>
                  <a:lnTo>
                    <a:pt x="151" y="136"/>
                  </a:lnTo>
                  <a:lnTo>
                    <a:pt x="163" y="148"/>
                  </a:lnTo>
                  <a:lnTo>
                    <a:pt x="178" y="163"/>
                  </a:lnTo>
                  <a:lnTo>
                    <a:pt x="195" y="177"/>
                  </a:lnTo>
                  <a:lnTo>
                    <a:pt x="201" y="184"/>
                  </a:lnTo>
                  <a:lnTo>
                    <a:pt x="363" y="184"/>
                  </a:lnTo>
                  <a:lnTo>
                    <a:pt x="363" y="177"/>
                  </a:lnTo>
                  <a:lnTo>
                    <a:pt x="359" y="170"/>
                  </a:lnTo>
                  <a:lnTo>
                    <a:pt x="356" y="146"/>
                  </a:lnTo>
                  <a:lnTo>
                    <a:pt x="346" y="150"/>
                  </a:lnTo>
                  <a:lnTo>
                    <a:pt x="324" y="146"/>
                  </a:lnTo>
                  <a:lnTo>
                    <a:pt x="305" y="132"/>
                  </a:lnTo>
                  <a:lnTo>
                    <a:pt x="305" y="117"/>
                  </a:lnTo>
                  <a:lnTo>
                    <a:pt x="284" y="84"/>
                  </a:lnTo>
                  <a:lnTo>
                    <a:pt x="278" y="66"/>
                  </a:lnTo>
                  <a:lnTo>
                    <a:pt x="269" y="66"/>
                  </a:lnTo>
                  <a:lnTo>
                    <a:pt x="246" y="84"/>
                  </a:lnTo>
                  <a:lnTo>
                    <a:pt x="223" y="70"/>
                  </a:lnTo>
                  <a:lnTo>
                    <a:pt x="223" y="52"/>
                  </a:lnTo>
                  <a:lnTo>
                    <a:pt x="186" y="20"/>
                  </a:lnTo>
                  <a:lnTo>
                    <a:pt x="174" y="20"/>
                  </a:lnTo>
                  <a:lnTo>
                    <a:pt x="151" y="28"/>
                  </a:lnTo>
                  <a:lnTo>
                    <a:pt x="108" y="28"/>
                  </a:lnTo>
                  <a:lnTo>
                    <a:pt x="29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C08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6" name="Freeform 433"/>
            <p:cNvSpPr>
              <a:spLocks/>
            </p:cNvSpPr>
            <p:nvPr/>
          </p:nvSpPr>
          <p:spPr bwMode="auto">
            <a:xfrm>
              <a:off x="3535" y="3583"/>
              <a:ext cx="424" cy="231"/>
            </a:xfrm>
            <a:custGeom>
              <a:avLst/>
              <a:gdLst>
                <a:gd name="T0" fmla="*/ 21 w 456"/>
                <a:gd name="T1" fmla="*/ 25 h 253"/>
                <a:gd name="T2" fmla="*/ 56 w 456"/>
                <a:gd name="T3" fmla="*/ 32 h 253"/>
                <a:gd name="T4" fmla="*/ 93 w 456"/>
                <a:gd name="T5" fmla="*/ 42 h 253"/>
                <a:gd name="T6" fmla="*/ 120 w 456"/>
                <a:gd name="T7" fmla="*/ 40 h 253"/>
                <a:gd name="T8" fmla="*/ 111 w 456"/>
                <a:gd name="T9" fmla="*/ 16 h 253"/>
                <a:gd name="T10" fmla="*/ 130 w 456"/>
                <a:gd name="T11" fmla="*/ 4 h 253"/>
                <a:gd name="T12" fmla="*/ 211 w 456"/>
                <a:gd name="T13" fmla="*/ 17 h 253"/>
                <a:gd name="T14" fmla="*/ 237 w 456"/>
                <a:gd name="T15" fmla="*/ 7 h 253"/>
                <a:gd name="T16" fmla="*/ 268 w 456"/>
                <a:gd name="T17" fmla="*/ 0 h 253"/>
                <a:gd name="T18" fmla="*/ 307 w 456"/>
                <a:gd name="T19" fmla="*/ 4 h 253"/>
                <a:gd name="T20" fmla="*/ 359 w 456"/>
                <a:gd name="T21" fmla="*/ 7 h 253"/>
                <a:gd name="T22" fmla="*/ 424 w 456"/>
                <a:gd name="T23" fmla="*/ 30 h 253"/>
                <a:gd name="T24" fmla="*/ 400 w 456"/>
                <a:gd name="T25" fmla="*/ 75 h 253"/>
                <a:gd name="T26" fmla="*/ 371 w 456"/>
                <a:gd name="T27" fmla="*/ 84 h 253"/>
                <a:gd name="T28" fmla="*/ 348 w 456"/>
                <a:gd name="T29" fmla="*/ 114 h 253"/>
                <a:gd name="T30" fmla="*/ 326 w 456"/>
                <a:gd name="T31" fmla="*/ 130 h 253"/>
                <a:gd name="T32" fmla="*/ 291 w 456"/>
                <a:gd name="T33" fmla="*/ 130 h 253"/>
                <a:gd name="T34" fmla="*/ 279 w 456"/>
                <a:gd name="T35" fmla="*/ 156 h 253"/>
                <a:gd name="T36" fmla="*/ 254 w 456"/>
                <a:gd name="T37" fmla="*/ 172 h 253"/>
                <a:gd name="T38" fmla="*/ 234 w 456"/>
                <a:gd name="T39" fmla="*/ 156 h 253"/>
                <a:gd name="T40" fmla="*/ 205 w 456"/>
                <a:gd name="T41" fmla="*/ 177 h 253"/>
                <a:gd name="T42" fmla="*/ 173 w 456"/>
                <a:gd name="T43" fmla="*/ 189 h 253"/>
                <a:gd name="T44" fmla="*/ 165 w 456"/>
                <a:gd name="T45" fmla="*/ 219 h 253"/>
                <a:gd name="T46" fmla="*/ 139 w 456"/>
                <a:gd name="T47" fmla="*/ 223 h 253"/>
                <a:gd name="T48" fmla="*/ 89 w 456"/>
                <a:gd name="T49" fmla="*/ 224 h 253"/>
                <a:gd name="T50" fmla="*/ 0 w 456"/>
                <a:gd name="T51" fmla="*/ 227 h 253"/>
                <a:gd name="T52" fmla="*/ 36 w 456"/>
                <a:gd name="T53" fmla="*/ 186 h 253"/>
                <a:gd name="T54" fmla="*/ 93 w 456"/>
                <a:gd name="T55" fmla="*/ 143 h 253"/>
                <a:gd name="T56" fmla="*/ 99 w 456"/>
                <a:gd name="T57" fmla="*/ 130 h 253"/>
                <a:gd name="T58" fmla="*/ 59 w 456"/>
                <a:gd name="T59" fmla="*/ 114 h 253"/>
                <a:gd name="T60" fmla="*/ 31 w 456"/>
                <a:gd name="T61" fmla="*/ 122 h 253"/>
                <a:gd name="T62" fmla="*/ 21 w 456"/>
                <a:gd name="T63" fmla="*/ 114 h 253"/>
                <a:gd name="T64" fmla="*/ 0 w 456"/>
                <a:gd name="T65" fmla="*/ 100 h 253"/>
                <a:gd name="T66" fmla="*/ 18 w 456"/>
                <a:gd name="T67" fmla="*/ 51 h 2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56" h="253">
                  <a:moveTo>
                    <a:pt x="17" y="58"/>
                  </a:moveTo>
                  <a:lnTo>
                    <a:pt x="23" y="27"/>
                  </a:lnTo>
                  <a:lnTo>
                    <a:pt x="40" y="27"/>
                  </a:lnTo>
                  <a:lnTo>
                    <a:pt x="60" y="35"/>
                  </a:lnTo>
                  <a:lnTo>
                    <a:pt x="77" y="36"/>
                  </a:lnTo>
                  <a:lnTo>
                    <a:pt x="100" y="46"/>
                  </a:lnTo>
                  <a:lnTo>
                    <a:pt x="119" y="48"/>
                  </a:lnTo>
                  <a:lnTo>
                    <a:pt x="129" y="44"/>
                  </a:lnTo>
                  <a:lnTo>
                    <a:pt x="127" y="27"/>
                  </a:lnTo>
                  <a:lnTo>
                    <a:pt x="119" y="17"/>
                  </a:lnTo>
                  <a:lnTo>
                    <a:pt x="129" y="8"/>
                  </a:lnTo>
                  <a:lnTo>
                    <a:pt x="140" y="4"/>
                  </a:lnTo>
                  <a:lnTo>
                    <a:pt x="177" y="8"/>
                  </a:lnTo>
                  <a:lnTo>
                    <a:pt x="227" y="19"/>
                  </a:lnTo>
                  <a:lnTo>
                    <a:pt x="240" y="19"/>
                  </a:lnTo>
                  <a:lnTo>
                    <a:pt x="255" y="8"/>
                  </a:lnTo>
                  <a:lnTo>
                    <a:pt x="278" y="15"/>
                  </a:lnTo>
                  <a:lnTo>
                    <a:pt x="288" y="0"/>
                  </a:lnTo>
                  <a:lnTo>
                    <a:pt x="319" y="2"/>
                  </a:lnTo>
                  <a:lnTo>
                    <a:pt x="330" y="4"/>
                  </a:lnTo>
                  <a:lnTo>
                    <a:pt x="348" y="2"/>
                  </a:lnTo>
                  <a:lnTo>
                    <a:pt x="386" y="8"/>
                  </a:lnTo>
                  <a:lnTo>
                    <a:pt x="446" y="12"/>
                  </a:lnTo>
                  <a:lnTo>
                    <a:pt x="456" y="33"/>
                  </a:lnTo>
                  <a:lnTo>
                    <a:pt x="432" y="58"/>
                  </a:lnTo>
                  <a:lnTo>
                    <a:pt x="430" y="82"/>
                  </a:lnTo>
                  <a:lnTo>
                    <a:pt x="418" y="90"/>
                  </a:lnTo>
                  <a:lnTo>
                    <a:pt x="399" y="92"/>
                  </a:lnTo>
                  <a:lnTo>
                    <a:pt x="386" y="100"/>
                  </a:lnTo>
                  <a:lnTo>
                    <a:pt x="374" y="125"/>
                  </a:lnTo>
                  <a:lnTo>
                    <a:pt x="359" y="140"/>
                  </a:lnTo>
                  <a:lnTo>
                    <a:pt x="351" y="142"/>
                  </a:lnTo>
                  <a:lnTo>
                    <a:pt x="326" y="140"/>
                  </a:lnTo>
                  <a:lnTo>
                    <a:pt x="313" y="142"/>
                  </a:lnTo>
                  <a:lnTo>
                    <a:pt x="303" y="153"/>
                  </a:lnTo>
                  <a:lnTo>
                    <a:pt x="300" y="171"/>
                  </a:lnTo>
                  <a:lnTo>
                    <a:pt x="292" y="180"/>
                  </a:lnTo>
                  <a:lnTo>
                    <a:pt x="273" y="188"/>
                  </a:lnTo>
                  <a:lnTo>
                    <a:pt x="263" y="186"/>
                  </a:lnTo>
                  <a:lnTo>
                    <a:pt x="252" y="171"/>
                  </a:lnTo>
                  <a:lnTo>
                    <a:pt x="232" y="180"/>
                  </a:lnTo>
                  <a:lnTo>
                    <a:pt x="221" y="194"/>
                  </a:lnTo>
                  <a:lnTo>
                    <a:pt x="202" y="205"/>
                  </a:lnTo>
                  <a:lnTo>
                    <a:pt x="186" y="207"/>
                  </a:lnTo>
                  <a:lnTo>
                    <a:pt x="181" y="228"/>
                  </a:lnTo>
                  <a:lnTo>
                    <a:pt x="177" y="240"/>
                  </a:lnTo>
                  <a:lnTo>
                    <a:pt x="169" y="249"/>
                  </a:lnTo>
                  <a:lnTo>
                    <a:pt x="150" y="244"/>
                  </a:lnTo>
                  <a:lnTo>
                    <a:pt x="123" y="245"/>
                  </a:lnTo>
                  <a:lnTo>
                    <a:pt x="96" y="245"/>
                  </a:lnTo>
                  <a:lnTo>
                    <a:pt x="77" y="253"/>
                  </a:lnTo>
                  <a:lnTo>
                    <a:pt x="0" y="249"/>
                  </a:lnTo>
                  <a:lnTo>
                    <a:pt x="4" y="228"/>
                  </a:lnTo>
                  <a:lnTo>
                    <a:pt x="39" y="204"/>
                  </a:lnTo>
                  <a:lnTo>
                    <a:pt x="81" y="163"/>
                  </a:lnTo>
                  <a:lnTo>
                    <a:pt x="100" y="157"/>
                  </a:lnTo>
                  <a:lnTo>
                    <a:pt x="111" y="153"/>
                  </a:lnTo>
                  <a:lnTo>
                    <a:pt x="106" y="142"/>
                  </a:lnTo>
                  <a:lnTo>
                    <a:pt x="81" y="134"/>
                  </a:lnTo>
                  <a:lnTo>
                    <a:pt x="63" y="125"/>
                  </a:lnTo>
                  <a:lnTo>
                    <a:pt x="44" y="125"/>
                  </a:lnTo>
                  <a:lnTo>
                    <a:pt x="33" y="134"/>
                  </a:lnTo>
                  <a:lnTo>
                    <a:pt x="29" y="134"/>
                  </a:lnTo>
                  <a:lnTo>
                    <a:pt x="23" y="125"/>
                  </a:lnTo>
                  <a:lnTo>
                    <a:pt x="0" y="125"/>
                  </a:lnTo>
                  <a:lnTo>
                    <a:pt x="0" y="109"/>
                  </a:lnTo>
                  <a:lnTo>
                    <a:pt x="23" y="82"/>
                  </a:lnTo>
                  <a:lnTo>
                    <a:pt x="19" y="56"/>
                  </a:lnTo>
                  <a:lnTo>
                    <a:pt x="17" y="58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67" name="Rectangle 434"/>
            <p:cNvSpPr>
              <a:spLocks noChangeArrowheads="1"/>
            </p:cNvSpPr>
            <p:nvPr/>
          </p:nvSpPr>
          <p:spPr bwMode="auto">
            <a:xfrm>
              <a:off x="3649" y="3651"/>
              <a:ext cx="201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500">
                  <a:solidFill>
                    <a:srgbClr val="000000"/>
                  </a:solidFill>
                  <a:latin typeface="Swis721 Lt BT" pitchFamily="34" charset="0"/>
                </a:rPr>
                <a:t>Kyrgyzstan</a:t>
              </a:r>
              <a:endParaRPr lang="en-GB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68" name="Rectangle 435"/>
            <p:cNvSpPr>
              <a:spLocks noChangeArrowheads="1"/>
            </p:cNvSpPr>
            <p:nvPr/>
          </p:nvSpPr>
          <p:spPr bwMode="auto">
            <a:xfrm>
              <a:off x="2551" y="3422"/>
              <a:ext cx="45" cy="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69" name="Rectangle 436"/>
            <p:cNvSpPr>
              <a:spLocks noChangeArrowheads="1"/>
            </p:cNvSpPr>
            <p:nvPr/>
          </p:nvSpPr>
          <p:spPr bwMode="auto">
            <a:xfrm>
              <a:off x="3307" y="3286"/>
              <a:ext cx="26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eaLnBrk="0" hangingPunct="0"/>
              <a:r>
                <a:rPr lang="en-GB" sz="600">
                  <a:solidFill>
                    <a:srgbClr val="000000"/>
                  </a:solidFill>
                  <a:latin typeface="Swis721 Lt BT" pitchFamily="34" charset="0"/>
                </a:rPr>
                <a:t>Kazakhstan</a:t>
              </a:r>
              <a:endParaRPr lang="en-GB" sz="6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70" name="Rectangle 437"/>
            <p:cNvSpPr>
              <a:spLocks noChangeArrowheads="1"/>
            </p:cNvSpPr>
            <p:nvPr/>
          </p:nvSpPr>
          <p:spPr bwMode="auto">
            <a:xfrm>
              <a:off x="158" y="240"/>
              <a:ext cx="4425" cy="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/>
              <a:endParaRPr lang="fr-FR" sz="320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71" name="Freeform 438"/>
            <p:cNvSpPr>
              <a:spLocks/>
            </p:cNvSpPr>
            <p:nvPr/>
          </p:nvSpPr>
          <p:spPr bwMode="auto">
            <a:xfrm>
              <a:off x="2463" y="3839"/>
              <a:ext cx="73" cy="38"/>
            </a:xfrm>
            <a:custGeom>
              <a:avLst/>
              <a:gdLst>
                <a:gd name="T0" fmla="*/ 0 w 79"/>
                <a:gd name="T1" fmla="*/ 3 h 40"/>
                <a:gd name="T2" fmla="*/ 53 w 79"/>
                <a:gd name="T3" fmla="*/ 6 h 40"/>
                <a:gd name="T4" fmla="*/ 69 w 79"/>
                <a:gd name="T5" fmla="*/ 23 h 40"/>
                <a:gd name="T6" fmla="*/ 73 w 79"/>
                <a:gd name="T7" fmla="*/ 36 h 40"/>
                <a:gd name="T8" fmla="*/ 36 w 79"/>
                <a:gd name="T9" fmla="*/ 33 h 40"/>
                <a:gd name="T10" fmla="*/ 0 w 79"/>
                <a:gd name="T11" fmla="*/ 3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9" h="40">
                  <a:moveTo>
                    <a:pt x="0" y="3"/>
                  </a:moveTo>
                  <a:cubicBezTo>
                    <a:pt x="20" y="0"/>
                    <a:pt x="37" y="3"/>
                    <a:pt x="57" y="6"/>
                  </a:cubicBezTo>
                  <a:cubicBezTo>
                    <a:pt x="65" y="10"/>
                    <a:pt x="70" y="17"/>
                    <a:pt x="75" y="24"/>
                  </a:cubicBezTo>
                  <a:cubicBezTo>
                    <a:pt x="75" y="25"/>
                    <a:pt x="79" y="38"/>
                    <a:pt x="79" y="38"/>
                  </a:cubicBezTo>
                  <a:cubicBezTo>
                    <a:pt x="66" y="40"/>
                    <a:pt x="52" y="36"/>
                    <a:pt x="39" y="35"/>
                  </a:cubicBezTo>
                  <a:cubicBezTo>
                    <a:pt x="27" y="28"/>
                    <a:pt x="6" y="16"/>
                    <a:pt x="0" y="3"/>
                  </a:cubicBezTo>
                  <a:close/>
                </a:path>
              </a:pathLst>
            </a:custGeom>
            <a:solidFill>
              <a:srgbClr val="FFFF99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2" name="Freeform 439"/>
            <p:cNvSpPr>
              <a:spLocks/>
            </p:cNvSpPr>
            <p:nvPr/>
          </p:nvSpPr>
          <p:spPr bwMode="auto">
            <a:xfrm>
              <a:off x="2499" y="3707"/>
              <a:ext cx="202" cy="193"/>
            </a:xfrm>
            <a:custGeom>
              <a:avLst/>
              <a:gdLst>
                <a:gd name="T0" fmla="*/ 65 w 217"/>
                <a:gd name="T1" fmla="*/ 157 h 204"/>
                <a:gd name="T2" fmla="*/ 61 w 217"/>
                <a:gd name="T3" fmla="*/ 143 h 204"/>
                <a:gd name="T4" fmla="*/ 53 w 217"/>
                <a:gd name="T5" fmla="*/ 136 h 204"/>
                <a:gd name="T6" fmla="*/ 40 w 217"/>
                <a:gd name="T7" fmla="*/ 136 h 204"/>
                <a:gd name="T8" fmla="*/ 28 w 217"/>
                <a:gd name="T9" fmla="*/ 131 h 204"/>
                <a:gd name="T10" fmla="*/ 34 w 217"/>
                <a:gd name="T11" fmla="*/ 105 h 204"/>
                <a:gd name="T12" fmla="*/ 26 w 217"/>
                <a:gd name="T13" fmla="*/ 92 h 204"/>
                <a:gd name="T14" fmla="*/ 18 w 217"/>
                <a:gd name="T15" fmla="*/ 91 h 204"/>
                <a:gd name="T16" fmla="*/ 7 w 217"/>
                <a:gd name="T17" fmla="*/ 79 h 204"/>
                <a:gd name="T18" fmla="*/ 47 w 217"/>
                <a:gd name="T19" fmla="*/ 62 h 204"/>
                <a:gd name="T20" fmla="*/ 43 w 217"/>
                <a:gd name="T21" fmla="*/ 41 h 204"/>
                <a:gd name="T22" fmla="*/ 37 w 217"/>
                <a:gd name="T23" fmla="*/ 40 h 204"/>
                <a:gd name="T24" fmla="*/ 25 w 217"/>
                <a:gd name="T25" fmla="*/ 20 h 204"/>
                <a:gd name="T26" fmla="*/ 17 w 217"/>
                <a:gd name="T27" fmla="*/ 3 h 204"/>
                <a:gd name="T28" fmla="*/ 53 w 217"/>
                <a:gd name="T29" fmla="*/ 15 h 204"/>
                <a:gd name="T30" fmla="*/ 59 w 217"/>
                <a:gd name="T31" fmla="*/ 21 h 204"/>
                <a:gd name="T32" fmla="*/ 60 w 217"/>
                <a:gd name="T33" fmla="*/ 26 h 204"/>
                <a:gd name="T34" fmla="*/ 71 w 217"/>
                <a:gd name="T35" fmla="*/ 34 h 204"/>
                <a:gd name="T36" fmla="*/ 98 w 217"/>
                <a:gd name="T37" fmla="*/ 28 h 204"/>
                <a:gd name="T38" fmla="*/ 114 w 217"/>
                <a:gd name="T39" fmla="*/ 23 h 204"/>
                <a:gd name="T40" fmla="*/ 131 w 217"/>
                <a:gd name="T41" fmla="*/ 32 h 204"/>
                <a:gd name="T42" fmla="*/ 148 w 217"/>
                <a:gd name="T43" fmla="*/ 43 h 204"/>
                <a:gd name="T44" fmla="*/ 171 w 217"/>
                <a:gd name="T45" fmla="*/ 61 h 204"/>
                <a:gd name="T46" fmla="*/ 193 w 217"/>
                <a:gd name="T47" fmla="*/ 78 h 204"/>
                <a:gd name="T48" fmla="*/ 202 w 217"/>
                <a:gd name="T49" fmla="*/ 88 h 204"/>
                <a:gd name="T50" fmla="*/ 176 w 217"/>
                <a:gd name="T51" fmla="*/ 97 h 204"/>
                <a:gd name="T52" fmla="*/ 159 w 217"/>
                <a:gd name="T53" fmla="*/ 151 h 204"/>
                <a:gd name="T54" fmla="*/ 149 w 217"/>
                <a:gd name="T55" fmla="*/ 170 h 204"/>
                <a:gd name="T56" fmla="*/ 142 w 217"/>
                <a:gd name="T57" fmla="*/ 193 h 204"/>
                <a:gd name="T58" fmla="*/ 127 w 217"/>
                <a:gd name="T59" fmla="*/ 182 h 204"/>
                <a:gd name="T60" fmla="*/ 113 w 217"/>
                <a:gd name="T61" fmla="*/ 157 h 204"/>
                <a:gd name="T62" fmla="*/ 96 w 217"/>
                <a:gd name="T63" fmla="*/ 145 h 204"/>
                <a:gd name="T64" fmla="*/ 65 w 217"/>
                <a:gd name="T65" fmla="*/ 157 h 2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7" h="204">
                  <a:moveTo>
                    <a:pt x="70" y="166"/>
                  </a:moveTo>
                  <a:cubicBezTo>
                    <a:pt x="70" y="163"/>
                    <a:pt x="68" y="153"/>
                    <a:pt x="66" y="151"/>
                  </a:cubicBezTo>
                  <a:cubicBezTo>
                    <a:pt x="64" y="148"/>
                    <a:pt x="57" y="144"/>
                    <a:pt x="57" y="144"/>
                  </a:cubicBezTo>
                  <a:cubicBezTo>
                    <a:pt x="50" y="148"/>
                    <a:pt x="50" y="145"/>
                    <a:pt x="43" y="144"/>
                  </a:cubicBezTo>
                  <a:cubicBezTo>
                    <a:pt x="38" y="142"/>
                    <a:pt x="34" y="141"/>
                    <a:pt x="30" y="138"/>
                  </a:cubicBezTo>
                  <a:cubicBezTo>
                    <a:pt x="31" y="128"/>
                    <a:pt x="32" y="120"/>
                    <a:pt x="36" y="111"/>
                  </a:cubicBezTo>
                  <a:cubicBezTo>
                    <a:pt x="33" y="106"/>
                    <a:pt x="30" y="102"/>
                    <a:pt x="28" y="97"/>
                  </a:cubicBezTo>
                  <a:cubicBezTo>
                    <a:pt x="26" y="106"/>
                    <a:pt x="26" y="97"/>
                    <a:pt x="19" y="96"/>
                  </a:cubicBezTo>
                  <a:cubicBezTo>
                    <a:pt x="16" y="91"/>
                    <a:pt x="7" y="84"/>
                    <a:pt x="7" y="84"/>
                  </a:cubicBezTo>
                  <a:cubicBezTo>
                    <a:pt x="0" y="49"/>
                    <a:pt x="25" y="64"/>
                    <a:pt x="51" y="66"/>
                  </a:cubicBezTo>
                  <a:cubicBezTo>
                    <a:pt x="65" y="61"/>
                    <a:pt x="56" y="47"/>
                    <a:pt x="46" y="43"/>
                  </a:cubicBezTo>
                  <a:cubicBezTo>
                    <a:pt x="44" y="42"/>
                    <a:pt x="42" y="42"/>
                    <a:pt x="40" y="42"/>
                  </a:cubicBezTo>
                  <a:cubicBezTo>
                    <a:pt x="36" y="35"/>
                    <a:pt x="34" y="26"/>
                    <a:pt x="27" y="21"/>
                  </a:cubicBezTo>
                  <a:cubicBezTo>
                    <a:pt x="23" y="15"/>
                    <a:pt x="22" y="8"/>
                    <a:pt x="18" y="3"/>
                  </a:cubicBezTo>
                  <a:cubicBezTo>
                    <a:pt x="35" y="0"/>
                    <a:pt x="41" y="13"/>
                    <a:pt x="57" y="16"/>
                  </a:cubicBezTo>
                  <a:cubicBezTo>
                    <a:pt x="60" y="29"/>
                    <a:pt x="55" y="14"/>
                    <a:pt x="63" y="22"/>
                  </a:cubicBezTo>
                  <a:cubicBezTo>
                    <a:pt x="64" y="23"/>
                    <a:pt x="63" y="25"/>
                    <a:pt x="64" y="27"/>
                  </a:cubicBezTo>
                  <a:cubicBezTo>
                    <a:pt x="66" y="32"/>
                    <a:pt x="72" y="34"/>
                    <a:pt x="76" y="36"/>
                  </a:cubicBezTo>
                  <a:cubicBezTo>
                    <a:pt x="85" y="32"/>
                    <a:pt x="95" y="32"/>
                    <a:pt x="105" y="30"/>
                  </a:cubicBezTo>
                  <a:cubicBezTo>
                    <a:pt x="111" y="25"/>
                    <a:pt x="115" y="25"/>
                    <a:pt x="123" y="24"/>
                  </a:cubicBezTo>
                  <a:cubicBezTo>
                    <a:pt x="136" y="20"/>
                    <a:pt x="133" y="27"/>
                    <a:pt x="141" y="34"/>
                  </a:cubicBezTo>
                  <a:cubicBezTo>
                    <a:pt x="146" y="38"/>
                    <a:pt x="154" y="41"/>
                    <a:pt x="159" y="45"/>
                  </a:cubicBezTo>
                  <a:cubicBezTo>
                    <a:pt x="169" y="53"/>
                    <a:pt x="170" y="62"/>
                    <a:pt x="184" y="64"/>
                  </a:cubicBezTo>
                  <a:cubicBezTo>
                    <a:pt x="195" y="68"/>
                    <a:pt x="194" y="79"/>
                    <a:pt x="207" y="82"/>
                  </a:cubicBezTo>
                  <a:cubicBezTo>
                    <a:pt x="212" y="86"/>
                    <a:pt x="216" y="86"/>
                    <a:pt x="217" y="93"/>
                  </a:cubicBezTo>
                  <a:cubicBezTo>
                    <a:pt x="210" y="102"/>
                    <a:pt x="200" y="101"/>
                    <a:pt x="189" y="102"/>
                  </a:cubicBezTo>
                  <a:cubicBezTo>
                    <a:pt x="188" y="124"/>
                    <a:pt x="190" y="146"/>
                    <a:pt x="171" y="160"/>
                  </a:cubicBezTo>
                  <a:cubicBezTo>
                    <a:pt x="168" y="167"/>
                    <a:pt x="163" y="173"/>
                    <a:pt x="160" y="180"/>
                  </a:cubicBezTo>
                  <a:cubicBezTo>
                    <a:pt x="157" y="203"/>
                    <a:pt x="164" y="199"/>
                    <a:pt x="153" y="204"/>
                  </a:cubicBezTo>
                  <a:cubicBezTo>
                    <a:pt x="134" y="200"/>
                    <a:pt x="142" y="204"/>
                    <a:pt x="136" y="192"/>
                  </a:cubicBezTo>
                  <a:cubicBezTo>
                    <a:pt x="134" y="180"/>
                    <a:pt x="133" y="171"/>
                    <a:pt x="121" y="166"/>
                  </a:cubicBezTo>
                  <a:cubicBezTo>
                    <a:pt x="114" y="157"/>
                    <a:pt x="114" y="155"/>
                    <a:pt x="103" y="153"/>
                  </a:cubicBezTo>
                  <a:cubicBezTo>
                    <a:pt x="77" y="155"/>
                    <a:pt x="89" y="162"/>
                    <a:pt x="70" y="166"/>
                  </a:cubicBezTo>
                  <a:close/>
                </a:path>
              </a:pathLst>
            </a:custGeom>
            <a:solidFill>
              <a:srgbClr val="FFFF99"/>
            </a:solidFill>
            <a:ln w="31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sv-SE"/>
            </a:p>
          </p:txBody>
        </p:sp>
        <p:sp>
          <p:nvSpPr>
            <p:cNvPr id="73" name="Text Box 440"/>
            <p:cNvSpPr txBox="1">
              <a:spLocks noChangeArrowheads="1"/>
            </p:cNvSpPr>
            <p:nvPr/>
          </p:nvSpPr>
          <p:spPr bwMode="auto">
            <a:xfrm>
              <a:off x="2503" y="3731"/>
              <a:ext cx="513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00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rgbClr val="FFFF00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rgbClr val="FFFF00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rgbClr val="FFFF00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rgbClr val="FFFF00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00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GB" sz="600">
                  <a:solidFill>
                    <a:schemeClr val="tx1"/>
                  </a:solidFill>
                  <a:latin typeface="Arial Narrow" pitchFamily="34" charset="0"/>
                </a:rPr>
                <a:t>Azerbaijan</a:t>
              </a:r>
            </a:p>
          </p:txBody>
        </p:sp>
      </p:grpSp>
      <p:pic>
        <p:nvPicPr>
          <p:cNvPr id="486" name="Picture 442" descr="lrtap_25th_cmyk_logo-web2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31" y="1013647"/>
            <a:ext cx="2093920" cy="57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928273" y="4059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Times New Roman" pitchFamily="18" charset="0"/>
              </a:rPr>
              <a:t>CONVENTION ON LONG-RANGE 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Times New Roman" pitchFamily="18" charset="0"/>
              </a:rPr>
              <a:t>TRANSBOUNDARY AIR POLLUTION</a:t>
            </a:r>
          </a:p>
        </p:txBody>
      </p:sp>
      <p:pic>
        <p:nvPicPr>
          <p:cNvPr id="487" name="Bildobjekt 48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214" y="1013389"/>
            <a:ext cx="2054651" cy="6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13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27984" y="6334780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Launch: Brussels 31 May 2016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2252" y="5303725"/>
            <a:ext cx="2674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Launch</a:t>
            </a:r>
            <a:r>
              <a:rPr lang="nl-NL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r>
              <a:rPr lang="nl-NL" sz="2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31</a:t>
            </a:r>
            <a:r>
              <a:rPr lang="nl-NL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May </a:t>
            </a:r>
            <a:r>
              <a:rPr lang="nl-NL" sz="2400" b="1" dirty="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2016</a:t>
            </a:r>
          </a:p>
          <a:p>
            <a:r>
              <a:rPr lang="nl-NL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Norway House</a:t>
            </a:r>
          </a:p>
          <a:p>
            <a:r>
              <a:rPr lang="nl-NL" sz="24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Brussels</a:t>
            </a:r>
            <a:endParaRPr lang="en-GB" sz="24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-675455"/>
            <a:ext cx="9219472" cy="129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813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612"/>
            <a:ext cx="56292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4605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GB" sz="2800" dirty="0" err="1"/>
              <a:t>Försurning</a:t>
            </a:r>
            <a:r>
              <a:rPr lang="en-GB" sz="2800" noProof="0" dirty="0"/>
              <a:t>: </a:t>
            </a:r>
            <a:r>
              <a:rPr lang="en-GB" sz="2800" noProof="0" dirty="0" err="1"/>
              <a:t>stora</a:t>
            </a:r>
            <a:r>
              <a:rPr lang="en-GB" sz="2800" noProof="0" dirty="0"/>
              <a:t> </a:t>
            </a:r>
            <a:r>
              <a:rPr lang="en-GB" sz="2800" noProof="0" dirty="0" err="1"/>
              <a:t>förbättringar</a:t>
            </a:r>
            <a:r>
              <a:rPr lang="en-GB" sz="2800" noProof="0" dirty="0"/>
              <a:t> sedan 1979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06" y="1052736"/>
            <a:ext cx="3287394" cy="203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884462"/>
            <a:ext cx="5996798" cy="284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93612"/>
            <a:ext cx="3528779" cy="299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691680" y="6672553"/>
            <a:ext cx="3405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err="1"/>
              <a:t>Accumulated</a:t>
            </a:r>
            <a:r>
              <a:rPr lang="sv-SE" sz="1000" dirty="0"/>
              <a:t> </a:t>
            </a:r>
            <a:r>
              <a:rPr lang="sv-SE" sz="1000" dirty="0" err="1"/>
              <a:t>average</a:t>
            </a:r>
            <a:r>
              <a:rPr lang="sv-SE" sz="1000" dirty="0"/>
              <a:t> </a:t>
            </a:r>
            <a:r>
              <a:rPr lang="sv-SE" sz="1000" dirty="0" err="1"/>
              <a:t>exceedance</a:t>
            </a:r>
            <a:r>
              <a:rPr lang="sv-SE" sz="1000" dirty="0"/>
              <a:t>, </a:t>
            </a:r>
            <a:r>
              <a:rPr lang="sv-SE" sz="1000" dirty="0" err="1"/>
              <a:t>critical</a:t>
            </a:r>
            <a:r>
              <a:rPr lang="sv-SE" sz="1000" dirty="0"/>
              <a:t>  </a:t>
            </a:r>
            <a:r>
              <a:rPr lang="sv-SE" sz="1000" dirty="0" err="1"/>
              <a:t>loads</a:t>
            </a:r>
            <a:r>
              <a:rPr lang="sv-SE" sz="1000" dirty="0"/>
              <a:t> </a:t>
            </a:r>
            <a:r>
              <a:rPr lang="sv-SE" sz="1000" dirty="0" err="1"/>
              <a:t>acidification</a:t>
            </a:r>
            <a:endParaRPr lang="sv-SE" sz="1000" dirty="0"/>
          </a:p>
        </p:txBody>
      </p:sp>
      <p:sp>
        <p:nvSpPr>
          <p:cNvPr id="4" name="textruta 3"/>
          <p:cNvSpPr txBox="1"/>
          <p:nvPr/>
        </p:nvSpPr>
        <p:spPr>
          <a:xfrm>
            <a:off x="3319690" y="893612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 dirty="0"/>
              <a:t>Emissions in </a:t>
            </a:r>
            <a:r>
              <a:rPr lang="sv-SE" sz="900" dirty="0" err="1"/>
              <a:t>Europe</a:t>
            </a:r>
            <a:endParaRPr lang="sv-SE" sz="900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4408"/>
            <a:ext cx="2054651" cy="62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3591</TotalTime>
  <Words>1134</Words>
  <Application>Microsoft Office PowerPoint</Application>
  <PresentationFormat>Bildspel på skärmen (4:3)</PresentationFormat>
  <Paragraphs>339</Paragraphs>
  <Slides>16</Slides>
  <Notes>10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16</vt:i4>
      </vt:variant>
    </vt:vector>
  </HeadingPairs>
  <TitlesOfParts>
    <vt:vector size="25" baseType="lpstr">
      <vt:lpstr>Aharoni</vt:lpstr>
      <vt:lpstr>Arial</vt:lpstr>
      <vt:lpstr>Arial Black</vt:lpstr>
      <vt:lpstr>Arial Narrow</vt:lpstr>
      <vt:lpstr>Calibri</vt:lpstr>
      <vt:lpstr>Swis721 Lt BT</vt:lpstr>
      <vt:lpstr>Times New Roman</vt:lpstr>
      <vt:lpstr>Wingdings</vt:lpstr>
      <vt:lpstr>Office Theme</vt:lpstr>
      <vt:lpstr>PowerPoint-presentation</vt:lpstr>
      <vt:lpstr>EU:s luftvårdspolitik</vt:lpstr>
      <vt:lpstr>Luftpaketet (2013)</vt:lpstr>
      <vt:lpstr>Nytt Takdirektiv, NECD</vt:lpstr>
      <vt:lpstr>Åtaganden till år 2020 och 2030 för EU och Sverige </vt:lpstr>
      <vt:lpstr>Nytt Direktiv - Medelstora förbränningsanläggningar</vt:lpstr>
      <vt:lpstr>PowerPoint-presentation</vt:lpstr>
      <vt:lpstr>PowerPoint-presentation</vt:lpstr>
      <vt:lpstr>Försurning: stora förbättringar sedan 1979 </vt:lpstr>
      <vt:lpstr>PowerPoint-presentation</vt:lpstr>
      <vt:lpstr>PowerPoint-presentation</vt:lpstr>
      <vt:lpstr>En majoritet av EUs befolkning utsätts för koncentrationer över WHOs guidelines</vt:lpstr>
      <vt:lpstr> Internationellt problem –  samarbete nödvändigt   exempel PM 2,5 </vt:lpstr>
      <vt:lpstr>Nästa steg  </vt:lpstr>
      <vt:lpstr>Mot ett mer integrerat synsätt</vt:lpstr>
      <vt:lpstr>PowerPoint-presentation</vt:lpstr>
    </vt:vector>
  </TitlesOfParts>
  <Company>RIVM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Scientific Assessment Report 2016</dc:title>
  <dc:creator>Rob Maas</dc:creator>
  <cp:lastModifiedBy>GunnarH</cp:lastModifiedBy>
  <cp:revision>195</cp:revision>
  <dcterms:created xsi:type="dcterms:W3CDTF">2015-09-14T13:05:41Z</dcterms:created>
  <dcterms:modified xsi:type="dcterms:W3CDTF">2017-11-01T11:22:11Z</dcterms:modified>
</cp:coreProperties>
</file>