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63" autoAdjust="0"/>
  </p:normalViewPr>
  <p:slideViewPr>
    <p:cSldViewPr>
      <p:cViewPr varScale="1">
        <p:scale>
          <a:sx n="47" d="100"/>
          <a:sy n="47" d="100"/>
        </p:scale>
        <p:origin x="106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B7A9D-84D8-4C31-83AB-A04C1E377EF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0"/>
      <dgm:spPr/>
    </dgm:pt>
    <dgm:pt modelId="{29409465-7F43-4923-900D-29CD93CC6564}">
      <dgm:prSet phldrT="[Text]" phldr="1"/>
      <dgm:spPr/>
      <dgm:t>
        <a:bodyPr/>
        <a:lstStyle/>
        <a:p>
          <a:endParaRPr lang="sv-SE"/>
        </a:p>
      </dgm:t>
    </dgm:pt>
    <dgm:pt modelId="{7B70BB3A-AEE1-4CCB-904A-CBD260442071}" type="parTrans" cxnId="{F40C6224-C4FB-4334-8FCF-B3AF301754C9}">
      <dgm:prSet/>
      <dgm:spPr/>
    </dgm:pt>
    <dgm:pt modelId="{55467DCA-4FFA-4A59-B656-136A368F464F}" type="sibTrans" cxnId="{F40C6224-C4FB-4334-8FCF-B3AF301754C9}">
      <dgm:prSet/>
      <dgm:spPr/>
    </dgm:pt>
    <dgm:pt modelId="{E0D83335-4DA1-4F53-9AD4-1C9CBA97250C}">
      <dgm:prSet phldrT="[Text]" phldr="1"/>
      <dgm:spPr/>
      <dgm:t>
        <a:bodyPr/>
        <a:lstStyle/>
        <a:p>
          <a:endParaRPr lang="sv-SE"/>
        </a:p>
      </dgm:t>
    </dgm:pt>
    <dgm:pt modelId="{EA3D2BE2-E65E-428F-A47D-558681083AE2}" type="parTrans" cxnId="{B5F74A80-8687-42D6-AAD3-69330E5EEC2C}">
      <dgm:prSet/>
      <dgm:spPr/>
    </dgm:pt>
    <dgm:pt modelId="{AC8D89B4-028A-4C43-BB24-9957C3BDDEFA}" type="sibTrans" cxnId="{B5F74A80-8687-42D6-AAD3-69330E5EEC2C}">
      <dgm:prSet/>
      <dgm:spPr/>
    </dgm:pt>
    <dgm:pt modelId="{388D94DD-A92F-41D4-AD8B-BCB07E662390}">
      <dgm:prSet phldrT="[Text]" phldr="1"/>
      <dgm:spPr/>
      <dgm:t>
        <a:bodyPr/>
        <a:lstStyle/>
        <a:p>
          <a:endParaRPr lang="sv-SE"/>
        </a:p>
      </dgm:t>
    </dgm:pt>
    <dgm:pt modelId="{B01E530A-A885-4A07-8B80-E3E69DBD8D39}" type="parTrans" cxnId="{16C0E8EA-7830-43BA-AE26-C7DEA9A95F39}">
      <dgm:prSet/>
      <dgm:spPr/>
    </dgm:pt>
    <dgm:pt modelId="{9577742E-84CD-41BE-9F81-3E3E7B23DF8B}" type="sibTrans" cxnId="{16C0E8EA-7830-43BA-AE26-C7DEA9A95F39}">
      <dgm:prSet/>
      <dgm:spPr/>
    </dgm:pt>
    <dgm:pt modelId="{E4F56C85-7960-4291-B685-478CE55FB72F}" type="pres">
      <dgm:prSet presAssocID="{BAAB7A9D-84D8-4C31-83AB-A04C1E377EFB}" presName="CompostProcess" presStyleCnt="0">
        <dgm:presLayoutVars>
          <dgm:dir/>
          <dgm:resizeHandles val="exact"/>
        </dgm:presLayoutVars>
      </dgm:prSet>
      <dgm:spPr/>
    </dgm:pt>
    <dgm:pt modelId="{2A08A9B2-E6AF-4485-938A-897FF05136F9}" type="pres">
      <dgm:prSet presAssocID="{BAAB7A9D-84D8-4C31-83AB-A04C1E377EFB}" presName="arrow" presStyleLbl="bgShp" presStyleIdx="0" presStyleCnt="1"/>
      <dgm:spPr/>
    </dgm:pt>
    <dgm:pt modelId="{31B4CD90-B162-4B35-9049-D32E8094B8D4}" type="pres">
      <dgm:prSet presAssocID="{BAAB7A9D-84D8-4C31-83AB-A04C1E377EFB}" presName="linearProcess" presStyleCnt="0"/>
      <dgm:spPr/>
    </dgm:pt>
    <dgm:pt modelId="{5C125EC9-670F-4E0D-BD26-F04A36DCED26}" type="pres">
      <dgm:prSet presAssocID="{29409465-7F43-4923-900D-29CD93CC656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4BB05DD-FA92-4387-88B6-3042DC475CA3}" type="pres">
      <dgm:prSet presAssocID="{55467DCA-4FFA-4A59-B656-136A368F464F}" presName="sibTrans" presStyleCnt="0"/>
      <dgm:spPr/>
    </dgm:pt>
    <dgm:pt modelId="{28695C4D-2C07-4C33-8858-61FD0741F3B1}" type="pres">
      <dgm:prSet presAssocID="{E0D83335-4DA1-4F53-9AD4-1C9CBA97250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E8D8898-87E4-4EEB-945F-695EB9C21E05}" type="pres">
      <dgm:prSet presAssocID="{AC8D89B4-028A-4C43-BB24-9957C3BDDEFA}" presName="sibTrans" presStyleCnt="0"/>
      <dgm:spPr/>
    </dgm:pt>
    <dgm:pt modelId="{68F900C2-EEA7-4511-A45F-732D7DC02F7E}" type="pres">
      <dgm:prSet presAssocID="{388D94DD-A92F-41D4-AD8B-BCB07E66239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40C6224-C4FB-4334-8FCF-B3AF301754C9}" srcId="{BAAB7A9D-84D8-4C31-83AB-A04C1E377EFB}" destId="{29409465-7F43-4923-900D-29CD93CC6564}" srcOrd="0" destOrd="0" parTransId="{7B70BB3A-AEE1-4CCB-904A-CBD260442071}" sibTransId="{55467DCA-4FFA-4A59-B656-136A368F464F}"/>
    <dgm:cxn modelId="{816BAA02-306F-4101-BE8F-B8B7B4A9C8AF}" type="presOf" srcId="{BAAB7A9D-84D8-4C31-83AB-A04C1E377EFB}" destId="{E4F56C85-7960-4291-B685-478CE55FB72F}" srcOrd="0" destOrd="0" presId="urn:microsoft.com/office/officeart/2005/8/layout/hProcess9"/>
    <dgm:cxn modelId="{09BBBF90-C043-4EDD-A1E4-A5C15F72B609}" type="presOf" srcId="{29409465-7F43-4923-900D-29CD93CC6564}" destId="{5C125EC9-670F-4E0D-BD26-F04A36DCED26}" srcOrd="0" destOrd="0" presId="urn:microsoft.com/office/officeart/2005/8/layout/hProcess9"/>
    <dgm:cxn modelId="{16C0E8EA-7830-43BA-AE26-C7DEA9A95F39}" srcId="{BAAB7A9D-84D8-4C31-83AB-A04C1E377EFB}" destId="{388D94DD-A92F-41D4-AD8B-BCB07E662390}" srcOrd="2" destOrd="0" parTransId="{B01E530A-A885-4A07-8B80-E3E69DBD8D39}" sibTransId="{9577742E-84CD-41BE-9F81-3E3E7B23DF8B}"/>
    <dgm:cxn modelId="{0BD81F2B-BA53-4C31-ABCE-BC59835D645D}" type="presOf" srcId="{E0D83335-4DA1-4F53-9AD4-1C9CBA97250C}" destId="{28695C4D-2C07-4C33-8858-61FD0741F3B1}" srcOrd="0" destOrd="0" presId="urn:microsoft.com/office/officeart/2005/8/layout/hProcess9"/>
    <dgm:cxn modelId="{AA86340A-1D48-41BD-9558-ABBB4EECDA57}" type="presOf" srcId="{388D94DD-A92F-41D4-AD8B-BCB07E662390}" destId="{68F900C2-EEA7-4511-A45F-732D7DC02F7E}" srcOrd="0" destOrd="0" presId="urn:microsoft.com/office/officeart/2005/8/layout/hProcess9"/>
    <dgm:cxn modelId="{B5F74A80-8687-42D6-AAD3-69330E5EEC2C}" srcId="{BAAB7A9D-84D8-4C31-83AB-A04C1E377EFB}" destId="{E0D83335-4DA1-4F53-9AD4-1C9CBA97250C}" srcOrd="1" destOrd="0" parTransId="{EA3D2BE2-E65E-428F-A47D-558681083AE2}" sibTransId="{AC8D89B4-028A-4C43-BB24-9957C3BDDEFA}"/>
    <dgm:cxn modelId="{7108BF9A-6FDD-435A-8E06-4919B0D4DFA3}" type="presParOf" srcId="{E4F56C85-7960-4291-B685-478CE55FB72F}" destId="{2A08A9B2-E6AF-4485-938A-897FF05136F9}" srcOrd="0" destOrd="0" presId="urn:microsoft.com/office/officeart/2005/8/layout/hProcess9"/>
    <dgm:cxn modelId="{96EAF233-97EB-4174-9EF0-22E71EFC5B6A}" type="presParOf" srcId="{E4F56C85-7960-4291-B685-478CE55FB72F}" destId="{31B4CD90-B162-4B35-9049-D32E8094B8D4}" srcOrd="1" destOrd="0" presId="urn:microsoft.com/office/officeart/2005/8/layout/hProcess9"/>
    <dgm:cxn modelId="{68FAB75A-E8D3-466D-9BE3-1375FDCF2449}" type="presParOf" srcId="{31B4CD90-B162-4B35-9049-D32E8094B8D4}" destId="{5C125EC9-670F-4E0D-BD26-F04A36DCED26}" srcOrd="0" destOrd="0" presId="urn:microsoft.com/office/officeart/2005/8/layout/hProcess9"/>
    <dgm:cxn modelId="{21F7F8C0-4802-4560-8C5A-9E80C69F886B}" type="presParOf" srcId="{31B4CD90-B162-4B35-9049-D32E8094B8D4}" destId="{A4BB05DD-FA92-4387-88B6-3042DC475CA3}" srcOrd="1" destOrd="0" presId="urn:microsoft.com/office/officeart/2005/8/layout/hProcess9"/>
    <dgm:cxn modelId="{1F81382F-278A-461E-9B16-56E362A7F7EC}" type="presParOf" srcId="{31B4CD90-B162-4B35-9049-D32E8094B8D4}" destId="{28695C4D-2C07-4C33-8858-61FD0741F3B1}" srcOrd="2" destOrd="0" presId="urn:microsoft.com/office/officeart/2005/8/layout/hProcess9"/>
    <dgm:cxn modelId="{72487317-322A-4BF7-847C-D52296D08421}" type="presParOf" srcId="{31B4CD90-B162-4B35-9049-D32E8094B8D4}" destId="{BE8D8898-87E4-4EEB-945F-695EB9C21E05}" srcOrd="3" destOrd="0" presId="urn:microsoft.com/office/officeart/2005/8/layout/hProcess9"/>
    <dgm:cxn modelId="{2C3C84B1-5224-48F6-A594-7AAAE557D68E}" type="presParOf" srcId="{31B4CD90-B162-4B35-9049-D32E8094B8D4}" destId="{68F900C2-EEA7-4511-A45F-732D7DC02F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0298C-6F5F-4FC7-9964-A4E38FEA72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BCC2592-EA02-4E7E-BC11-950EF7195F3A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sv-SE" dirty="0" smtClean="0"/>
            <a:t> År 2000</a:t>
          </a:r>
          <a:br>
            <a:rPr lang="sv-SE" dirty="0" smtClean="0"/>
          </a:br>
          <a:r>
            <a:rPr lang="sv-SE" dirty="0" smtClean="0"/>
            <a:t>Hemställan efter kartläggning av överskridande NO2</a:t>
          </a:r>
        </a:p>
      </dgm:t>
    </dgm:pt>
    <dgm:pt modelId="{67D0E4FE-7589-4FF0-A5D2-F4D42DEFFC6C}" type="parTrans" cxnId="{0BA8B08F-CC36-4062-9E02-809503BACE0D}">
      <dgm:prSet/>
      <dgm:spPr/>
      <dgm:t>
        <a:bodyPr/>
        <a:lstStyle/>
        <a:p>
          <a:endParaRPr lang="sv-SE"/>
        </a:p>
      </dgm:t>
    </dgm:pt>
    <dgm:pt modelId="{CA8854B2-EA87-44D1-BFC8-5B452A57821C}" type="sibTrans" cxnId="{0BA8B08F-CC36-4062-9E02-809503BACE0D}">
      <dgm:prSet/>
      <dgm:spPr/>
      <dgm:t>
        <a:bodyPr/>
        <a:lstStyle/>
        <a:p>
          <a:endParaRPr lang="sv-SE"/>
        </a:p>
      </dgm:t>
    </dgm:pt>
    <dgm:pt modelId="{B1DBED31-FABE-4918-BDBF-83AEA142CDA6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sv-SE" dirty="0" smtClean="0"/>
            <a:t>År 2001</a:t>
          </a:r>
          <a:br>
            <a:rPr lang="sv-SE" dirty="0" smtClean="0"/>
          </a:br>
          <a:r>
            <a:rPr lang="sv-SE" dirty="0" smtClean="0"/>
            <a:t>Regeringsuppdrag Åtgärdsprogram NO2</a:t>
          </a:r>
          <a:endParaRPr lang="sv-SE" dirty="0"/>
        </a:p>
      </dgm:t>
    </dgm:pt>
    <dgm:pt modelId="{1C9FA89A-1F67-46E8-8277-33A13B1DB1AF}" type="parTrans" cxnId="{28BB349D-A87C-4DA6-9EBE-01B258AEF8CD}">
      <dgm:prSet/>
      <dgm:spPr/>
      <dgm:t>
        <a:bodyPr/>
        <a:lstStyle/>
        <a:p>
          <a:endParaRPr lang="sv-SE"/>
        </a:p>
      </dgm:t>
    </dgm:pt>
    <dgm:pt modelId="{8419C4DD-7C07-40DC-813C-8787285B2B85}" type="sibTrans" cxnId="{28BB349D-A87C-4DA6-9EBE-01B258AEF8CD}">
      <dgm:prSet/>
      <dgm:spPr/>
      <dgm:t>
        <a:bodyPr/>
        <a:lstStyle/>
        <a:p>
          <a:endParaRPr lang="sv-SE"/>
        </a:p>
      </dgm:t>
    </dgm:pt>
    <dgm:pt modelId="{5A274A4E-23E6-4941-A794-03E3E4F2213F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sv-SE" dirty="0" smtClean="0"/>
            <a:t>År 2002</a:t>
          </a:r>
          <a:br>
            <a:rPr lang="sv-SE" dirty="0" smtClean="0"/>
          </a:br>
          <a:r>
            <a:rPr lang="sv-SE" dirty="0" smtClean="0"/>
            <a:t>Hemställan efter kartläggning av överskridande PM10</a:t>
          </a:r>
          <a:endParaRPr lang="sv-SE" dirty="0"/>
        </a:p>
      </dgm:t>
    </dgm:pt>
    <dgm:pt modelId="{8B2E9B61-E3F7-4676-BB76-65809CE52AD2}" type="parTrans" cxnId="{4263B1FE-B1C4-444D-8F02-B97D3A3B8411}">
      <dgm:prSet/>
      <dgm:spPr/>
      <dgm:t>
        <a:bodyPr/>
        <a:lstStyle/>
        <a:p>
          <a:endParaRPr lang="sv-SE"/>
        </a:p>
      </dgm:t>
    </dgm:pt>
    <dgm:pt modelId="{FCE4CF78-F204-4571-8BA5-92A34F8B1B56}" type="sibTrans" cxnId="{4263B1FE-B1C4-444D-8F02-B97D3A3B8411}">
      <dgm:prSet/>
      <dgm:spPr/>
      <dgm:t>
        <a:bodyPr/>
        <a:lstStyle/>
        <a:p>
          <a:endParaRPr lang="sv-SE"/>
        </a:p>
      </dgm:t>
    </dgm:pt>
    <dgm:pt modelId="{96BC5986-D2CB-41E9-A040-5AA8C6B450AE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sv-SE" dirty="0" smtClean="0"/>
            <a:t>År 2002</a:t>
          </a:r>
          <a:br>
            <a:rPr lang="sv-SE" dirty="0" smtClean="0"/>
          </a:br>
          <a:r>
            <a:rPr lang="sv-SE" dirty="0" smtClean="0"/>
            <a:t>Regeringsuppdrag Åtgärdsprogram PM10</a:t>
          </a:r>
          <a:endParaRPr lang="sv-SE" dirty="0"/>
        </a:p>
      </dgm:t>
    </dgm:pt>
    <dgm:pt modelId="{5FC7C7F6-07A7-47A0-9454-86B234FFD28C}" type="parTrans" cxnId="{F8496A6F-39BE-45B8-81E4-2E089B9BDAD9}">
      <dgm:prSet/>
      <dgm:spPr/>
      <dgm:t>
        <a:bodyPr/>
        <a:lstStyle/>
        <a:p>
          <a:endParaRPr lang="sv-SE"/>
        </a:p>
      </dgm:t>
    </dgm:pt>
    <dgm:pt modelId="{297B33B9-0632-456C-A958-8FE34AD45967}" type="sibTrans" cxnId="{F8496A6F-39BE-45B8-81E4-2E089B9BDAD9}">
      <dgm:prSet/>
      <dgm:spPr/>
      <dgm:t>
        <a:bodyPr/>
        <a:lstStyle/>
        <a:p>
          <a:endParaRPr lang="sv-SE"/>
        </a:p>
      </dgm:t>
    </dgm:pt>
    <dgm:pt modelId="{4C5126DB-D1B6-46E9-B30A-8A15EF7EDE29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sv-SE" dirty="0" smtClean="0"/>
            <a:t>År 2004</a:t>
          </a:r>
          <a:br>
            <a:rPr lang="sv-SE" dirty="0" smtClean="0"/>
          </a:br>
          <a:r>
            <a:rPr lang="sv-SE" dirty="0" smtClean="0"/>
            <a:t>Regeringen fastställer Åtgärdsprogram för PM10 &amp; NO2</a:t>
          </a:r>
        </a:p>
      </dgm:t>
    </dgm:pt>
    <dgm:pt modelId="{1B68058A-2BDE-47AB-9D08-8BBCB53239FC}" type="parTrans" cxnId="{CED9D9AB-E977-4F60-9972-7A7C30F4A9A6}">
      <dgm:prSet/>
      <dgm:spPr/>
      <dgm:t>
        <a:bodyPr/>
        <a:lstStyle/>
        <a:p>
          <a:endParaRPr lang="sv-SE"/>
        </a:p>
      </dgm:t>
    </dgm:pt>
    <dgm:pt modelId="{9407FC87-AADD-478B-B6B0-A3FFDE8D1906}" type="sibTrans" cxnId="{CED9D9AB-E977-4F60-9972-7A7C30F4A9A6}">
      <dgm:prSet/>
      <dgm:spPr/>
      <dgm:t>
        <a:bodyPr/>
        <a:lstStyle/>
        <a:p>
          <a:endParaRPr lang="sv-SE"/>
        </a:p>
      </dgm:t>
    </dgm:pt>
    <dgm:pt modelId="{B439B5EB-E9F6-453E-A87B-2F59E63A0F79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sv-SE" smtClean="0"/>
            <a:t>År 2005</a:t>
          </a:r>
          <a:br>
            <a:rPr lang="sv-SE" smtClean="0"/>
          </a:br>
          <a:r>
            <a:rPr lang="sv-SE" smtClean="0"/>
            <a:t>Brev till Mona Sahlin</a:t>
          </a:r>
          <a:endParaRPr lang="sv-SE" dirty="0" smtClean="0"/>
        </a:p>
      </dgm:t>
    </dgm:pt>
    <dgm:pt modelId="{A16D6D6E-F4A6-41E1-A6FA-8F21F876081A}" type="parTrans" cxnId="{4691E75A-3061-44B4-95BB-CC14E5EF9E05}">
      <dgm:prSet/>
      <dgm:spPr/>
      <dgm:t>
        <a:bodyPr/>
        <a:lstStyle/>
        <a:p>
          <a:endParaRPr lang="sv-SE"/>
        </a:p>
      </dgm:t>
    </dgm:pt>
    <dgm:pt modelId="{1148E78C-1167-42F3-9491-D84A418A8B67}" type="sibTrans" cxnId="{4691E75A-3061-44B4-95BB-CC14E5EF9E05}">
      <dgm:prSet/>
      <dgm:spPr/>
      <dgm:t>
        <a:bodyPr/>
        <a:lstStyle/>
        <a:p>
          <a:endParaRPr lang="sv-SE"/>
        </a:p>
      </dgm:t>
    </dgm:pt>
    <dgm:pt modelId="{CC23A26D-C6EC-4526-A0AD-546FE73FB252}" type="pres">
      <dgm:prSet presAssocID="{ED10298C-6F5F-4FC7-9964-A4E38FEA72D5}" presName="CompostProcess" presStyleCnt="0">
        <dgm:presLayoutVars>
          <dgm:dir/>
          <dgm:resizeHandles val="exact"/>
        </dgm:presLayoutVars>
      </dgm:prSet>
      <dgm:spPr/>
    </dgm:pt>
    <dgm:pt modelId="{14C4990A-D152-4FDD-954F-E7D97291A2AD}" type="pres">
      <dgm:prSet presAssocID="{ED10298C-6F5F-4FC7-9964-A4E38FEA72D5}" presName="arrow" presStyleLbl="bgShp" presStyleIdx="0" presStyleCnt="1" custLinFactNeighborX="0" custLinFactNeighborY="-16386"/>
      <dgm:spPr>
        <a:gradFill flip="none" rotWithShape="1">
          <a:gsLst>
            <a:gs pos="0">
              <a:schemeClr val="accent2">
                <a:lumMod val="60000"/>
                <a:lumOff val="40000"/>
                <a:alpha val="39000"/>
              </a:schemeClr>
            </a:gs>
            <a:gs pos="50000">
              <a:schemeClr val="accent2">
                <a:lumMod val="40000"/>
                <a:lumOff val="60000"/>
                <a:alpha val="39000"/>
              </a:schemeClr>
            </a:gs>
            <a:gs pos="100000">
              <a:schemeClr val="accent2">
                <a:lumMod val="20000"/>
                <a:lumOff val="80000"/>
                <a:alpha val="39000"/>
              </a:schemeClr>
            </a:gs>
          </a:gsLst>
          <a:lin ang="0" scaled="1"/>
          <a:tileRect/>
        </a:gradFill>
        <a:ln w="22225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sv-SE"/>
        </a:p>
      </dgm:t>
    </dgm:pt>
    <dgm:pt modelId="{9C4EA4F8-F3C7-4E93-A0C1-87160693951A}" type="pres">
      <dgm:prSet presAssocID="{ED10298C-6F5F-4FC7-9964-A4E38FEA72D5}" presName="linearProcess" presStyleCnt="0"/>
      <dgm:spPr/>
    </dgm:pt>
    <dgm:pt modelId="{5B3C958C-539C-4E7E-A52B-CCD600F6F727}" type="pres">
      <dgm:prSet presAssocID="{EBCC2592-EA02-4E7E-BC11-950EF7195F3A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891881A-7D1D-46C2-BADF-07A138899555}" type="pres">
      <dgm:prSet presAssocID="{CA8854B2-EA87-44D1-BFC8-5B452A57821C}" presName="sibTrans" presStyleCnt="0"/>
      <dgm:spPr/>
    </dgm:pt>
    <dgm:pt modelId="{D52EFA91-BC15-4403-9898-C85D32EB1229}" type="pres">
      <dgm:prSet presAssocID="{B1DBED31-FABE-4918-BDBF-83AEA142CDA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D910B93-0166-4849-8484-5104D5489D3C}" type="pres">
      <dgm:prSet presAssocID="{8419C4DD-7C07-40DC-813C-8787285B2B85}" presName="sibTrans" presStyleCnt="0"/>
      <dgm:spPr/>
    </dgm:pt>
    <dgm:pt modelId="{5E697DC8-3704-49D3-8947-FDECBD9C6500}" type="pres">
      <dgm:prSet presAssocID="{5A274A4E-23E6-4941-A794-03E3E4F2213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EE7DCC1-6700-4AF3-A9E9-8C8D06573FF8}" type="pres">
      <dgm:prSet presAssocID="{FCE4CF78-F204-4571-8BA5-92A34F8B1B56}" presName="sibTrans" presStyleCnt="0"/>
      <dgm:spPr/>
    </dgm:pt>
    <dgm:pt modelId="{91B09D1D-76AE-4B76-A333-16A4DFD4E3B0}" type="pres">
      <dgm:prSet presAssocID="{96BC5986-D2CB-41E9-A040-5AA8C6B450A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E53F785-D275-40E7-BC5D-DE969DE82BE1}" type="pres">
      <dgm:prSet presAssocID="{297B33B9-0632-456C-A958-8FE34AD45967}" presName="sibTrans" presStyleCnt="0"/>
      <dgm:spPr/>
    </dgm:pt>
    <dgm:pt modelId="{F18D963B-0A96-4D37-AF23-548F82522BAE}" type="pres">
      <dgm:prSet presAssocID="{4C5126DB-D1B6-46E9-B30A-8A15EF7EDE29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AF4E470-67FF-4885-9CE3-FB69D395E328}" type="pres">
      <dgm:prSet presAssocID="{9407FC87-AADD-478B-B6B0-A3FFDE8D1906}" presName="sibTrans" presStyleCnt="0"/>
      <dgm:spPr/>
    </dgm:pt>
    <dgm:pt modelId="{649D0C35-38B9-474C-AC2D-C31518A1BE64}" type="pres">
      <dgm:prSet presAssocID="{B439B5EB-E9F6-453E-A87B-2F59E63A0F79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B9DF345-88C2-4394-BD18-F7069E8CDC1D}" type="presOf" srcId="{B1DBED31-FABE-4918-BDBF-83AEA142CDA6}" destId="{D52EFA91-BC15-4403-9898-C85D32EB1229}" srcOrd="0" destOrd="0" presId="urn:microsoft.com/office/officeart/2005/8/layout/hProcess9"/>
    <dgm:cxn modelId="{4FD42C59-9D36-4CE5-BA23-0DC711A46274}" type="presOf" srcId="{5A274A4E-23E6-4941-A794-03E3E4F2213F}" destId="{5E697DC8-3704-49D3-8947-FDECBD9C6500}" srcOrd="0" destOrd="0" presId="urn:microsoft.com/office/officeart/2005/8/layout/hProcess9"/>
    <dgm:cxn modelId="{28BB349D-A87C-4DA6-9EBE-01B258AEF8CD}" srcId="{ED10298C-6F5F-4FC7-9964-A4E38FEA72D5}" destId="{B1DBED31-FABE-4918-BDBF-83AEA142CDA6}" srcOrd="1" destOrd="0" parTransId="{1C9FA89A-1F67-46E8-8277-33A13B1DB1AF}" sibTransId="{8419C4DD-7C07-40DC-813C-8787285B2B85}"/>
    <dgm:cxn modelId="{F8496A6F-39BE-45B8-81E4-2E089B9BDAD9}" srcId="{ED10298C-6F5F-4FC7-9964-A4E38FEA72D5}" destId="{96BC5986-D2CB-41E9-A040-5AA8C6B450AE}" srcOrd="3" destOrd="0" parTransId="{5FC7C7F6-07A7-47A0-9454-86B234FFD28C}" sibTransId="{297B33B9-0632-456C-A958-8FE34AD45967}"/>
    <dgm:cxn modelId="{26AA84D0-70B2-437D-8648-C799819C80E3}" type="presOf" srcId="{4C5126DB-D1B6-46E9-B30A-8A15EF7EDE29}" destId="{F18D963B-0A96-4D37-AF23-548F82522BAE}" srcOrd="0" destOrd="0" presId="urn:microsoft.com/office/officeart/2005/8/layout/hProcess9"/>
    <dgm:cxn modelId="{5777EE75-6B33-4F9B-BC53-053B3491EAF4}" type="presOf" srcId="{EBCC2592-EA02-4E7E-BC11-950EF7195F3A}" destId="{5B3C958C-539C-4E7E-A52B-CCD600F6F727}" srcOrd="0" destOrd="0" presId="urn:microsoft.com/office/officeart/2005/8/layout/hProcess9"/>
    <dgm:cxn modelId="{4263B1FE-B1C4-444D-8F02-B97D3A3B8411}" srcId="{ED10298C-6F5F-4FC7-9964-A4E38FEA72D5}" destId="{5A274A4E-23E6-4941-A794-03E3E4F2213F}" srcOrd="2" destOrd="0" parTransId="{8B2E9B61-E3F7-4676-BB76-65809CE52AD2}" sibTransId="{FCE4CF78-F204-4571-8BA5-92A34F8B1B56}"/>
    <dgm:cxn modelId="{40B6923C-9947-4E6E-93E7-56ADAA2DFE5D}" type="presOf" srcId="{B439B5EB-E9F6-453E-A87B-2F59E63A0F79}" destId="{649D0C35-38B9-474C-AC2D-C31518A1BE64}" srcOrd="0" destOrd="0" presId="urn:microsoft.com/office/officeart/2005/8/layout/hProcess9"/>
    <dgm:cxn modelId="{0BA8B08F-CC36-4062-9E02-809503BACE0D}" srcId="{ED10298C-6F5F-4FC7-9964-A4E38FEA72D5}" destId="{EBCC2592-EA02-4E7E-BC11-950EF7195F3A}" srcOrd="0" destOrd="0" parTransId="{67D0E4FE-7589-4FF0-A5D2-F4D42DEFFC6C}" sibTransId="{CA8854B2-EA87-44D1-BFC8-5B452A57821C}"/>
    <dgm:cxn modelId="{CED9D9AB-E977-4F60-9972-7A7C30F4A9A6}" srcId="{ED10298C-6F5F-4FC7-9964-A4E38FEA72D5}" destId="{4C5126DB-D1B6-46E9-B30A-8A15EF7EDE29}" srcOrd="4" destOrd="0" parTransId="{1B68058A-2BDE-47AB-9D08-8BBCB53239FC}" sibTransId="{9407FC87-AADD-478B-B6B0-A3FFDE8D1906}"/>
    <dgm:cxn modelId="{4691E75A-3061-44B4-95BB-CC14E5EF9E05}" srcId="{ED10298C-6F5F-4FC7-9964-A4E38FEA72D5}" destId="{B439B5EB-E9F6-453E-A87B-2F59E63A0F79}" srcOrd="5" destOrd="0" parTransId="{A16D6D6E-F4A6-41E1-A6FA-8F21F876081A}" sibTransId="{1148E78C-1167-42F3-9491-D84A418A8B67}"/>
    <dgm:cxn modelId="{232F57AC-227F-4ECE-AA72-213EAFAC0AC5}" type="presOf" srcId="{ED10298C-6F5F-4FC7-9964-A4E38FEA72D5}" destId="{CC23A26D-C6EC-4526-A0AD-546FE73FB252}" srcOrd="0" destOrd="0" presId="urn:microsoft.com/office/officeart/2005/8/layout/hProcess9"/>
    <dgm:cxn modelId="{02392C2E-2A9F-4774-96A4-6F87DC6C107B}" type="presOf" srcId="{96BC5986-D2CB-41E9-A040-5AA8C6B450AE}" destId="{91B09D1D-76AE-4B76-A333-16A4DFD4E3B0}" srcOrd="0" destOrd="0" presId="urn:microsoft.com/office/officeart/2005/8/layout/hProcess9"/>
    <dgm:cxn modelId="{A1FD885B-7257-4E19-B178-8C035BAB5906}" type="presParOf" srcId="{CC23A26D-C6EC-4526-A0AD-546FE73FB252}" destId="{14C4990A-D152-4FDD-954F-E7D97291A2AD}" srcOrd="0" destOrd="0" presId="urn:microsoft.com/office/officeart/2005/8/layout/hProcess9"/>
    <dgm:cxn modelId="{E8021D16-B864-4188-B650-B3A1233684F8}" type="presParOf" srcId="{CC23A26D-C6EC-4526-A0AD-546FE73FB252}" destId="{9C4EA4F8-F3C7-4E93-A0C1-87160693951A}" srcOrd="1" destOrd="0" presId="urn:microsoft.com/office/officeart/2005/8/layout/hProcess9"/>
    <dgm:cxn modelId="{3DB0FC01-AB46-4AD9-92C9-E3A8F7F82DE7}" type="presParOf" srcId="{9C4EA4F8-F3C7-4E93-A0C1-87160693951A}" destId="{5B3C958C-539C-4E7E-A52B-CCD600F6F727}" srcOrd="0" destOrd="0" presId="urn:microsoft.com/office/officeart/2005/8/layout/hProcess9"/>
    <dgm:cxn modelId="{B7A09481-9D6F-4514-94FE-3B6213538639}" type="presParOf" srcId="{9C4EA4F8-F3C7-4E93-A0C1-87160693951A}" destId="{6891881A-7D1D-46C2-BADF-07A138899555}" srcOrd="1" destOrd="0" presId="urn:microsoft.com/office/officeart/2005/8/layout/hProcess9"/>
    <dgm:cxn modelId="{F5CF7BF9-767E-4378-9BDA-6C5D9F8FFA2C}" type="presParOf" srcId="{9C4EA4F8-F3C7-4E93-A0C1-87160693951A}" destId="{D52EFA91-BC15-4403-9898-C85D32EB1229}" srcOrd="2" destOrd="0" presId="urn:microsoft.com/office/officeart/2005/8/layout/hProcess9"/>
    <dgm:cxn modelId="{60DD78B6-2730-4B37-A4CB-830838073F32}" type="presParOf" srcId="{9C4EA4F8-F3C7-4E93-A0C1-87160693951A}" destId="{3D910B93-0166-4849-8484-5104D5489D3C}" srcOrd="3" destOrd="0" presId="urn:microsoft.com/office/officeart/2005/8/layout/hProcess9"/>
    <dgm:cxn modelId="{624D4468-4C36-4F1F-9495-3D67DF3EE1B6}" type="presParOf" srcId="{9C4EA4F8-F3C7-4E93-A0C1-87160693951A}" destId="{5E697DC8-3704-49D3-8947-FDECBD9C6500}" srcOrd="4" destOrd="0" presId="urn:microsoft.com/office/officeart/2005/8/layout/hProcess9"/>
    <dgm:cxn modelId="{6C03E338-20CE-4B44-AF09-D2DCC4BCFA92}" type="presParOf" srcId="{9C4EA4F8-F3C7-4E93-A0C1-87160693951A}" destId="{4EE7DCC1-6700-4AF3-A9E9-8C8D06573FF8}" srcOrd="5" destOrd="0" presId="urn:microsoft.com/office/officeart/2005/8/layout/hProcess9"/>
    <dgm:cxn modelId="{792563B7-1BA5-4844-8C9C-AC877F425CD4}" type="presParOf" srcId="{9C4EA4F8-F3C7-4E93-A0C1-87160693951A}" destId="{91B09D1D-76AE-4B76-A333-16A4DFD4E3B0}" srcOrd="6" destOrd="0" presId="urn:microsoft.com/office/officeart/2005/8/layout/hProcess9"/>
    <dgm:cxn modelId="{C144FCA1-326F-4675-BA61-8AF25DC0735B}" type="presParOf" srcId="{9C4EA4F8-F3C7-4E93-A0C1-87160693951A}" destId="{9E53F785-D275-40E7-BC5D-DE969DE82BE1}" srcOrd="7" destOrd="0" presId="urn:microsoft.com/office/officeart/2005/8/layout/hProcess9"/>
    <dgm:cxn modelId="{D2235781-829E-4C27-B52F-1DED1F3C9DD1}" type="presParOf" srcId="{9C4EA4F8-F3C7-4E93-A0C1-87160693951A}" destId="{F18D963B-0A96-4D37-AF23-548F82522BAE}" srcOrd="8" destOrd="0" presId="urn:microsoft.com/office/officeart/2005/8/layout/hProcess9"/>
    <dgm:cxn modelId="{1C27A016-375A-4672-A6F1-098255BF3CF4}" type="presParOf" srcId="{9C4EA4F8-F3C7-4E93-A0C1-87160693951A}" destId="{FAF4E470-67FF-4885-9CE3-FB69D395E328}" srcOrd="9" destOrd="0" presId="urn:microsoft.com/office/officeart/2005/8/layout/hProcess9"/>
    <dgm:cxn modelId="{1D2BE367-9318-4271-A99D-536543C8FC87}" type="presParOf" srcId="{9C4EA4F8-F3C7-4E93-A0C1-87160693951A}" destId="{649D0C35-38B9-474C-AC2D-C31518A1BE6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10298C-6F5F-4FC7-9964-A4E38FEA72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BCC2592-EA02-4E7E-BC11-950EF7195F3A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sv-SE" dirty="0" smtClean="0"/>
            <a:t> År 2011</a:t>
          </a:r>
          <a:br>
            <a:rPr lang="sv-SE" dirty="0" smtClean="0"/>
          </a:br>
          <a:r>
            <a:rPr lang="sv-SE" dirty="0" smtClean="0"/>
            <a:t>EU hotar med böter för PM10-normen</a:t>
          </a:r>
        </a:p>
      </dgm:t>
    </dgm:pt>
    <dgm:pt modelId="{67D0E4FE-7589-4FF0-A5D2-F4D42DEFFC6C}" type="parTrans" cxnId="{0BA8B08F-CC36-4062-9E02-809503BACE0D}">
      <dgm:prSet/>
      <dgm:spPr/>
      <dgm:t>
        <a:bodyPr/>
        <a:lstStyle/>
        <a:p>
          <a:endParaRPr lang="sv-SE"/>
        </a:p>
      </dgm:t>
    </dgm:pt>
    <dgm:pt modelId="{CA8854B2-EA87-44D1-BFC8-5B452A57821C}" type="sibTrans" cxnId="{0BA8B08F-CC36-4062-9E02-809503BACE0D}">
      <dgm:prSet/>
      <dgm:spPr/>
      <dgm:t>
        <a:bodyPr/>
        <a:lstStyle/>
        <a:p>
          <a:endParaRPr lang="sv-SE"/>
        </a:p>
      </dgm:t>
    </dgm:pt>
    <dgm:pt modelId="{B1DBED31-FABE-4918-BDBF-83AEA142CDA6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sv-SE" dirty="0" smtClean="0"/>
            <a:t>År 2011</a:t>
          </a:r>
          <a:br>
            <a:rPr lang="sv-SE" dirty="0" smtClean="0"/>
          </a:br>
          <a:r>
            <a:rPr lang="sv-SE" dirty="0" smtClean="0"/>
            <a:t>Regleringsbrev att revidera Åtgärdsprogram</a:t>
          </a:r>
          <a:endParaRPr lang="sv-SE" dirty="0"/>
        </a:p>
      </dgm:t>
    </dgm:pt>
    <dgm:pt modelId="{1C9FA89A-1F67-46E8-8277-33A13B1DB1AF}" type="parTrans" cxnId="{28BB349D-A87C-4DA6-9EBE-01B258AEF8CD}">
      <dgm:prSet/>
      <dgm:spPr/>
      <dgm:t>
        <a:bodyPr/>
        <a:lstStyle/>
        <a:p>
          <a:endParaRPr lang="sv-SE"/>
        </a:p>
      </dgm:t>
    </dgm:pt>
    <dgm:pt modelId="{8419C4DD-7C07-40DC-813C-8787285B2B85}" type="sibTrans" cxnId="{28BB349D-A87C-4DA6-9EBE-01B258AEF8CD}">
      <dgm:prSet/>
      <dgm:spPr/>
      <dgm:t>
        <a:bodyPr/>
        <a:lstStyle/>
        <a:p>
          <a:endParaRPr lang="sv-SE"/>
        </a:p>
      </dgm:t>
    </dgm:pt>
    <dgm:pt modelId="{5A274A4E-23E6-4941-A794-03E3E4F2213F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sv-SE" dirty="0" smtClean="0"/>
            <a:t>År 2012</a:t>
          </a:r>
          <a:br>
            <a:rPr lang="sv-SE" dirty="0" smtClean="0"/>
          </a:br>
          <a:r>
            <a:rPr lang="sv-SE" dirty="0" smtClean="0"/>
            <a:t>Länsstyrelsen fastställer Åtgärdsprogram</a:t>
          </a:r>
          <a:endParaRPr lang="sv-SE" dirty="0"/>
        </a:p>
      </dgm:t>
    </dgm:pt>
    <dgm:pt modelId="{8B2E9B61-E3F7-4676-BB76-65809CE52AD2}" type="parTrans" cxnId="{4263B1FE-B1C4-444D-8F02-B97D3A3B8411}">
      <dgm:prSet/>
      <dgm:spPr/>
      <dgm:t>
        <a:bodyPr/>
        <a:lstStyle/>
        <a:p>
          <a:endParaRPr lang="sv-SE"/>
        </a:p>
      </dgm:t>
    </dgm:pt>
    <dgm:pt modelId="{FCE4CF78-F204-4571-8BA5-92A34F8B1B56}" type="sibTrans" cxnId="{4263B1FE-B1C4-444D-8F02-B97D3A3B8411}">
      <dgm:prSet/>
      <dgm:spPr/>
      <dgm:t>
        <a:bodyPr/>
        <a:lstStyle/>
        <a:p>
          <a:endParaRPr lang="sv-SE"/>
        </a:p>
      </dgm:t>
    </dgm:pt>
    <dgm:pt modelId="{96BC5986-D2CB-41E9-A040-5AA8C6B450AE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sv-SE" dirty="0" smtClean="0"/>
            <a:t>År 2015</a:t>
          </a:r>
          <a:br>
            <a:rPr lang="sv-SE" dirty="0" smtClean="0"/>
          </a:br>
          <a:r>
            <a:rPr lang="sv-SE" dirty="0" smtClean="0"/>
            <a:t>Länsstyrelsen påbörjar revidering av Åtgärdsprogram</a:t>
          </a:r>
          <a:endParaRPr lang="sv-SE" dirty="0"/>
        </a:p>
      </dgm:t>
    </dgm:pt>
    <dgm:pt modelId="{5FC7C7F6-07A7-47A0-9454-86B234FFD28C}" type="parTrans" cxnId="{F8496A6F-39BE-45B8-81E4-2E089B9BDAD9}">
      <dgm:prSet/>
      <dgm:spPr/>
      <dgm:t>
        <a:bodyPr/>
        <a:lstStyle/>
        <a:p>
          <a:endParaRPr lang="sv-SE"/>
        </a:p>
      </dgm:t>
    </dgm:pt>
    <dgm:pt modelId="{297B33B9-0632-456C-A958-8FE34AD45967}" type="sibTrans" cxnId="{F8496A6F-39BE-45B8-81E4-2E089B9BDAD9}">
      <dgm:prSet/>
      <dgm:spPr/>
      <dgm:t>
        <a:bodyPr/>
        <a:lstStyle/>
        <a:p>
          <a:endParaRPr lang="sv-SE"/>
        </a:p>
      </dgm:t>
    </dgm:pt>
    <dgm:pt modelId="{CC23A26D-C6EC-4526-A0AD-546FE73FB252}" type="pres">
      <dgm:prSet presAssocID="{ED10298C-6F5F-4FC7-9964-A4E38FEA72D5}" presName="CompostProcess" presStyleCnt="0">
        <dgm:presLayoutVars>
          <dgm:dir/>
          <dgm:resizeHandles val="exact"/>
        </dgm:presLayoutVars>
      </dgm:prSet>
      <dgm:spPr/>
    </dgm:pt>
    <dgm:pt modelId="{14C4990A-D152-4FDD-954F-E7D97291A2AD}" type="pres">
      <dgm:prSet presAssocID="{ED10298C-6F5F-4FC7-9964-A4E38FEA72D5}" presName="arrow" presStyleLbl="bgShp" presStyleIdx="0" presStyleCnt="1" custScaleX="117647" custLinFactNeighborX="13919" custLinFactNeighborY="8243"/>
      <dgm:spPr>
        <a:gradFill flip="none" rotWithShape="1">
          <a:gsLst>
            <a:gs pos="0">
              <a:schemeClr val="accent3">
                <a:lumMod val="60000"/>
                <a:lumOff val="40000"/>
                <a:alpha val="40000"/>
              </a:schemeClr>
            </a:gs>
            <a:gs pos="50000">
              <a:schemeClr val="accent3">
                <a:lumMod val="40000"/>
                <a:lumOff val="60000"/>
                <a:alpha val="41000"/>
              </a:schemeClr>
            </a:gs>
            <a:gs pos="100000">
              <a:schemeClr val="accent3">
                <a:lumMod val="20000"/>
                <a:lumOff val="80000"/>
                <a:alpha val="40000"/>
              </a:schemeClr>
            </a:gs>
          </a:gsLst>
          <a:lin ang="0" scaled="1"/>
          <a:tileRect/>
        </a:gradFill>
        <a:ln w="22225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sv-SE"/>
        </a:p>
      </dgm:t>
    </dgm:pt>
    <dgm:pt modelId="{9C4EA4F8-F3C7-4E93-A0C1-87160693951A}" type="pres">
      <dgm:prSet presAssocID="{ED10298C-6F5F-4FC7-9964-A4E38FEA72D5}" presName="linearProcess" presStyleCnt="0"/>
      <dgm:spPr/>
    </dgm:pt>
    <dgm:pt modelId="{5B3C958C-539C-4E7E-A52B-CCD600F6F727}" type="pres">
      <dgm:prSet presAssocID="{EBCC2592-EA02-4E7E-BC11-950EF7195F3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891881A-7D1D-46C2-BADF-07A138899555}" type="pres">
      <dgm:prSet presAssocID="{CA8854B2-EA87-44D1-BFC8-5B452A57821C}" presName="sibTrans" presStyleCnt="0"/>
      <dgm:spPr/>
    </dgm:pt>
    <dgm:pt modelId="{D52EFA91-BC15-4403-9898-C85D32EB1229}" type="pres">
      <dgm:prSet presAssocID="{B1DBED31-FABE-4918-BDBF-83AEA142CDA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D910B93-0166-4849-8484-5104D5489D3C}" type="pres">
      <dgm:prSet presAssocID="{8419C4DD-7C07-40DC-813C-8787285B2B85}" presName="sibTrans" presStyleCnt="0"/>
      <dgm:spPr/>
    </dgm:pt>
    <dgm:pt modelId="{5E697DC8-3704-49D3-8947-FDECBD9C6500}" type="pres">
      <dgm:prSet presAssocID="{5A274A4E-23E6-4941-A794-03E3E4F2213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EE7DCC1-6700-4AF3-A9E9-8C8D06573FF8}" type="pres">
      <dgm:prSet presAssocID="{FCE4CF78-F204-4571-8BA5-92A34F8B1B56}" presName="sibTrans" presStyleCnt="0"/>
      <dgm:spPr/>
    </dgm:pt>
    <dgm:pt modelId="{91B09D1D-76AE-4B76-A333-16A4DFD4E3B0}" type="pres">
      <dgm:prSet presAssocID="{96BC5986-D2CB-41E9-A040-5AA8C6B450A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A5F131C-C995-4343-A030-62E2D2C26648}" type="presOf" srcId="{EBCC2592-EA02-4E7E-BC11-950EF7195F3A}" destId="{5B3C958C-539C-4E7E-A52B-CCD600F6F727}" srcOrd="0" destOrd="0" presId="urn:microsoft.com/office/officeart/2005/8/layout/hProcess9"/>
    <dgm:cxn modelId="{34DF786F-1487-4B83-8D37-E7601981ADC4}" type="presOf" srcId="{ED10298C-6F5F-4FC7-9964-A4E38FEA72D5}" destId="{CC23A26D-C6EC-4526-A0AD-546FE73FB252}" srcOrd="0" destOrd="0" presId="urn:microsoft.com/office/officeart/2005/8/layout/hProcess9"/>
    <dgm:cxn modelId="{28BB349D-A87C-4DA6-9EBE-01B258AEF8CD}" srcId="{ED10298C-6F5F-4FC7-9964-A4E38FEA72D5}" destId="{B1DBED31-FABE-4918-BDBF-83AEA142CDA6}" srcOrd="1" destOrd="0" parTransId="{1C9FA89A-1F67-46E8-8277-33A13B1DB1AF}" sibTransId="{8419C4DD-7C07-40DC-813C-8787285B2B85}"/>
    <dgm:cxn modelId="{F8496A6F-39BE-45B8-81E4-2E089B9BDAD9}" srcId="{ED10298C-6F5F-4FC7-9964-A4E38FEA72D5}" destId="{96BC5986-D2CB-41E9-A040-5AA8C6B450AE}" srcOrd="3" destOrd="0" parTransId="{5FC7C7F6-07A7-47A0-9454-86B234FFD28C}" sibTransId="{297B33B9-0632-456C-A958-8FE34AD45967}"/>
    <dgm:cxn modelId="{B2F4D551-83A8-468E-8123-96C4308C6DDD}" type="presOf" srcId="{5A274A4E-23E6-4941-A794-03E3E4F2213F}" destId="{5E697DC8-3704-49D3-8947-FDECBD9C6500}" srcOrd="0" destOrd="0" presId="urn:microsoft.com/office/officeart/2005/8/layout/hProcess9"/>
    <dgm:cxn modelId="{4263B1FE-B1C4-444D-8F02-B97D3A3B8411}" srcId="{ED10298C-6F5F-4FC7-9964-A4E38FEA72D5}" destId="{5A274A4E-23E6-4941-A794-03E3E4F2213F}" srcOrd="2" destOrd="0" parTransId="{8B2E9B61-E3F7-4676-BB76-65809CE52AD2}" sibTransId="{FCE4CF78-F204-4571-8BA5-92A34F8B1B56}"/>
    <dgm:cxn modelId="{7D3FD887-1A62-4E8D-96AB-45B200ABBC43}" type="presOf" srcId="{B1DBED31-FABE-4918-BDBF-83AEA142CDA6}" destId="{D52EFA91-BC15-4403-9898-C85D32EB1229}" srcOrd="0" destOrd="0" presId="urn:microsoft.com/office/officeart/2005/8/layout/hProcess9"/>
    <dgm:cxn modelId="{0BA8B08F-CC36-4062-9E02-809503BACE0D}" srcId="{ED10298C-6F5F-4FC7-9964-A4E38FEA72D5}" destId="{EBCC2592-EA02-4E7E-BC11-950EF7195F3A}" srcOrd="0" destOrd="0" parTransId="{67D0E4FE-7589-4FF0-A5D2-F4D42DEFFC6C}" sibTransId="{CA8854B2-EA87-44D1-BFC8-5B452A57821C}"/>
    <dgm:cxn modelId="{1EE08245-804B-4D57-834B-0F79440F8D65}" type="presOf" srcId="{96BC5986-D2CB-41E9-A040-5AA8C6B450AE}" destId="{91B09D1D-76AE-4B76-A333-16A4DFD4E3B0}" srcOrd="0" destOrd="0" presId="urn:microsoft.com/office/officeart/2005/8/layout/hProcess9"/>
    <dgm:cxn modelId="{B25AF0F7-71DC-4342-961A-A9816B4DC7C4}" type="presParOf" srcId="{CC23A26D-C6EC-4526-A0AD-546FE73FB252}" destId="{14C4990A-D152-4FDD-954F-E7D97291A2AD}" srcOrd="0" destOrd="0" presId="urn:microsoft.com/office/officeart/2005/8/layout/hProcess9"/>
    <dgm:cxn modelId="{0DDA53BD-7581-4C0D-8D92-A02D534889FF}" type="presParOf" srcId="{CC23A26D-C6EC-4526-A0AD-546FE73FB252}" destId="{9C4EA4F8-F3C7-4E93-A0C1-87160693951A}" srcOrd="1" destOrd="0" presId="urn:microsoft.com/office/officeart/2005/8/layout/hProcess9"/>
    <dgm:cxn modelId="{F951A3D9-3E57-4F62-A7F6-1FA2B80D89D8}" type="presParOf" srcId="{9C4EA4F8-F3C7-4E93-A0C1-87160693951A}" destId="{5B3C958C-539C-4E7E-A52B-CCD600F6F727}" srcOrd="0" destOrd="0" presId="urn:microsoft.com/office/officeart/2005/8/layout/hProcess9"/>
    <dgm:cxn modelId="{B0C58CE9-2B8D-48AD-A683-9F98A12B89BC}" type="presParOf" srcId="{9C4EA4F8-F3C7-4E93-A0C1-87160693951A}" destId="{6891881A-7D1D-46C2-BADF-07A138899555}" srcOrd="1" destOrd="0" presId="urn:microsoft.com/office/officeart/2005/8/layout/hProcess9"/>
    <dgm:cxn modelId="{387D66C5-E604-4FCA-8645-7AF02BC06C13}" type="presParOf" srcId="{9C4EA4F8-F3C7-4E93-A0C1-87160693951A}" destId="{D52EFA91-BC15-4403-9898-C85D32EB1229}" srcOrd="2" destOrd="0" presId="urn:microsoft.com/office/officeart/2005/8/layout/hProcess9"/>
    <dgm:cxn modelId="{6CB35A91-0BFD-4954-AB5A-71E93EB299F7}" type="presParOf" srcId="{9C4EA4F8-F3C7-4E93-A0C1-87160693951A}" destId="{3D910B93-0166-4849-8484-5104D5489D3C}" srcOrd="3" destOrd="0" presId="urn:microsoft.com/office/officeart/2005/8/layout/hProcess9"/>
    <dgm:cxn modelId="{05408DF3-841C-46FE-8282-17140D32C3F0}" type="presParOf" srcId="{9C4EA4F8-F3C7-4E93-A0C1-87160693951A}" destId="{5E697DC8-3704-49D3-8947-FDECBD9C6500}" srcOrd="4" destOrd="0" presId="urn:microsoft.com/office/officeart/2005/8/layout/hProcess9"/>
    <dgm:cxn modelId="{5E3E9299-FEBE-42FC-A828-68C1E453A617}" type="presParOf" srcId="{9C4EA4F8-F3C7-4E93-A0C1-87160693951A}" destId="{4EE7DCC1-6700-4AF3-A9E9-8C8D06573FF8}" srcOrd="5" destOrd="0" presId="urn:microsoft.com/office/officeart/2005/8/layout/hProcess9"/>
    <dgm:cxn modelId="{CB2EA2FC-B057-44A3-B2C0-00C27E99A338}" type="presParOf" srcId="{9C4EA4F8-F3C7-4E93-A0C1-87160693951A}" destId="{91B09D1D-76AE-4B76-A333-16A4DFD4E3B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ACE0B-116A-454B-BA03-9FF951C7FCD0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0D53C-2FF1-4025-99B1-4A94887338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74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0D53C-2FF1-4025-99B1-4A94887338C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74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0D53C-2FF1-4025-99B1-4A94887338C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0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22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52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48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29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78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33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10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50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41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83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94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CC352-A5BD-4FF2-8842-E84343A99EF2}" type="datetimeFigureOut">
              <a:rPr lang="sv-SE" smtClean="0"/>
              <a:t>2015-06-23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898BF-279A-4007-A792-77BB8931D2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3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Åtgärdsprogram PM</a:t>
            </a:r>
            <a:r>
              <a:rPr lang="sv-SE" baseline="-25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10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/NO</a:t>
            </a:r>
            <a:r>
              <a:rPr lang="sv-SE" baseline="-25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2</a:t>
            </a:r>
            <a:r>
              <a:rPr lang="sv-SE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sv-SE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sv-SE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Stockholms län</a:t>
            </a:r>
            <a:endParaRPr lang="sv-SE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152128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Henrik Larsson</a:t>
            </a:r>
          </a:p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Enheten för miljöanalys</a:t>
            </a:r>
          </a:p>
          <a:p>
            <a:r>
              <a:rPr lang="sv-SE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Länsstyrelsen Stockholm</a:t>
            </a:r>
            <a:endParaRPr lang="sv-SE" dirty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1.bp.blogspot.com/_jp9gvSJusEQ/THFiA20eA-I/AAAAAAAAA_w/TnQZyv9BJBk/s1600/Norrbr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807144" y="332656"/>
            <a:ext cx="7772400" cy="9361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chemeClr val="bg1">
                      <a:alpha val="78000"/>
                    </a:schemeClr>
                  </a:outerShdw>
                </a:effectLst>
                <a:latin typeface="Arial Rounded MT Bold" pitchFamily="34" charset="0"/>
              </a:rPr>
              <a:t>Historik</a:t>
            </a:r>
            <a:endParaRPr lang="sv-SE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chemeClr val="bg1">
                    <a:alpha val="78000"/>
                  </a:scheme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9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397240"/>
              </p:ext>
            </p:extLst>
          </p:nvPr>
        </p:nvGraphicFramePr>
        <p:xfrm>
          <a:off x="457200" y="692696"/>
          <a:ext cx="8229600" cy="334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6127"/>
              </p:ext>
            </p:extLst>
          </p:nvPr>
        </p:nvGraphicFramePr>
        <p:xfrm>
          <a:off x="457200" y="3140968"/>
          <a:ext cx="6851104" cy="334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2352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5" y="188640"/>
            <a:ext cx="916767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2564904"/>
            <a:ext cx="571737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03868"/>
              </p:ext>
            </p:extLst>
          </p:nvPr>
        </p:nvGraphicFramePr>
        <p:xfrm>
          <a:off x="5827614" y="4887416"/>
          <a:ext cx="331638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123"/>
                <a:gridCol w="1080120"/>
                <a:gridCol w="129614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Antal boende i område</a:t>
                      </a:r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Över MKN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Inom</a:t>
                      </a:r>
                      <a:r>
                        <a:rPr lang="sv-SE" baseline="0" dirty="0" smtClean="0"/>
                        <a:t> Övre </a:t>
                      </a:r>
                      <a:r>
                        <a:rPr lang="sv-SE" baseline="0" dirty="0" err="1" smtClean="0"/>
                        <a:t>utv.tröskel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NO2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9 340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14 030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PM10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15 010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19 518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9" y="3927795"/>
            <a:ext cx="3685728" cy="27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85433"/>
            <a:ext cx="3532025" cy="264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76671"/>
            <a:ext cx="5841457" cy="35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15" y="1556791"/>
            <a:ext cx="3400925" cy="237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111397" y="9932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PM10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300192" y="980728"/>
            <a:ext cx="2597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Dubbdäcksandel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8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" y="927944"/>
            <a:ext cx="2998851" cy="30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60760" y="188640"/>
            <a:ext cx="22513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Sträckor som åtgärdas</a:t>
            </a:r>
            <a:br>
              <a:rPr lang="sv-SE" dirty="0" smtClean="0"/>
            </a:br>
            <a:r>
              <a:rPr lang="sv-SE" sz="1200" dirty="0" smtClean="0"/>
              <a:t>Rött: Stockholm stad</a:t>
            </a:r>
            <a:br>
              <a:rPr lang="sv-SE" sz="1200" dirty="0" smtClean="0"/>
            </a:br>
            <a:r>
              <a:rPr lang="sv-SE" sz="1200" dirty="0" smtClean="0"/>
              <a:t>Blått: Trafikverket</a:t>
            </a:r>
            <a:endParaRPr lang="sv-SE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69" y="3904600"/>
            <a:ext cx="6044345" cy="27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" y="4293096"/>
            <a:ext cx="30511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47" y="116632"/>
            <a:ext cx="4130239" cy="33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077863" y="1196752"/>
            <a:ext cx="1889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Budget Stockholm</a:t>
            </a:r>
            <a:br>
              <a:rPr lang="sv-SE" dirty="0" smtClean="0"/>
            </a:br>
            <a:r>
              <a:rPr lang="sv-SE" dirty="0" smtClean="0"/>
              <a:t>16 </a:t>
            </a:r>
            <a:r>
              <a:rPr lang="sv-SE" dirty="0" err="1" smtClean="0"/>
              <a:t>milj</a:t>
            </a:r>
            <a:r>
              <a:rPr lang="sv-SE" dirty="0" smtClean="0"/>
              <a:t>/år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52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83568" y="2780928"/>
            <a:ext cx="7943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Dubbdäcksavgift är mycket önskvärt i regionen</a:t>
            </a:r>
            <a:endParaRPr lang="sv-S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9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93" y="116632"/>
            <a:ext cx="6107782" cy="403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733229" y="135712"/>
            <a:ext cx="8229600" cy="1143000"/>
          </a:xfrm>
        </p:spPr>
        <p:txBody>
          <a:bodyPr>
            <a:noAutofit/>
          </a:bodyPr>
          <a:lstStyle/>
          <a:p>
            <a:r>
              <a:rPr lang="sv-SE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sv-SE" sz="8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sv-SE" sz="16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944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68" y="4228552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90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67</Words>
  <Application>Microsoft Office PowerPoint</Application>
  <PresentationFormat>Bildspel på skärmen (4:3)</PresentationFormat>
  <Paragraphs>32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Arial Rounded MT Bold</vt:lpstr>
      <vt:lpstr>Calibri</vt:lpstr>
      <vt:lpstr>Office-tema</vt:lpstr>
      <vt:lpstr>Åtgärdsprogram PM10/NO2 Stockholms län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NO2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Miljökvalitetsnormer</dc:title>
  <dc:creator>Henrik</dc:creator>
  <cp:lastModifiedBy>Microsoft-konto</cp:lastModifiedBy>
  <cp:revision>27</cp:revision>
  <dcterms:created xsi:type="dcterms:W3CDTF">2013-04-11T07:12:09Z</dcterms:created>
  <dcterms:modified xsi:type="dcterms:W3CDTF">2015-06-23T11:29:06Z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