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0" r:id="rId4"/>
    <p:sldId id="268" r:id="rId5"/>
    <p:sldId id="264" r:id="rId6"/>
    <p:sldId id="259" r:id="rId7"/>
    <p:sldId id="273" r:id="rId8"/>
    <p:sldId id="265" r:id="rId9"/>
    <p:sldId id="274" r:id="rId10"/>
    <p:sldId id="262" r:id="rId11"/>
    <p:sldId id="275" r:id="rId12"/>
    <p:sldId id="261" r:id="rId13"/>
    <p:sldId id="266" r:id="rId14"/>
    <p:sldId id="277" r:id="rId15"/>
    <p:sldId id="276" r:id="rId16"/>
  </p:sldIdLst>
  <p:sldSz cx="9144000" cy="6858000" type="screen4x3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717F81"/>
    <a:srgbClr val="717F6B"/>
    <a:srgbClr val="7E99AA"/>
    <a:srgbClr val="A3A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6911" autoAdjust="0"/>
  </p:normalViewPr>
  <p:slideViewPr>
    <p:cSldViewPr>
      <p:cViewPr varScale="1">
        <p:scale>
          <a:sx n="47" d="100"/>
          <a:sy n="47" d="100"/>
        </p:scale>
        <p:origin x="1070" y="48"/>
      </p:cViewPr>
      <p:guideLst>
        <p:guide orient="horz" pos="216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FC518-31D0-4B1E-9E82-1EBD0D5928E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5BF30E42-ABC5-4414-8AD7-BA70DE2FBC74}">
      <dgm:prSet/>
      <dgm:spPr/>
      <dgm:t>
        <a:bodyPr/>
        <a:lstStyle/>
        <a:p>
          <a:pPr rtl="0"/>
          <a:r>
            <a:rPr lang="sv-SE" dirty="0" smtClean="0"/>
            <a:t>5 kap miljöbalken </a:t>
          </a:r>
          <a:br>
            <a:rPr lang="sv-SE" dirty="0" smtClean="0"/>
          </a:br>
          <a:r>
            <a:rPr lang="sv-SE" dirty="0" smtClean="0"/>
            <a:t>(SFS 1998:808)</a:t>
          </a:r>
          <a:endParaRPr lang="sv-SE" dirty="0"/>
        </a:p>
      </dgm:t>
    </dgm:pt>
    <dgm:pt modelId="{13814476-D1B0-4A9C-B708-5F3B26BE75A0}" type="parTrans" cxnId="{4FE79B6E-5C78-4043-BC80-22E100A6592C}">
      <dgm:prSet/>
      <dgm:spPr/>
      <dgm:t>
        <a:bodyPr/>
        <a:lstStyle/>
        <a:p>
          <a:endParaRPr lang="sv-SE"/>
        </a:p>
      </dgm:t>
    </dgm:pt>
    <dgm:pt modelId="{E833532D-10D5-4770-B1E6-AF2574AB66AA}" type="sibTrans" cxnId="{4FE79B6E-5C78-4043-BC80-22E100A6592C}">
      <dgm:prSet/>
      <dgm:spPr/>
      <dgm:t>
        <a:bodyPr/>
        <a:lstStyle/>
        <a:p>
          <a:endParaRPr lang="sv-SE"/>
        </a:p>
      </dgm:t>
    </dgm:pt>
    <dgm:pt modelId="{F1BE623B-1677-4500-AA49-4AFA7F88D5D3}">
      <dgm:prSet/>
      <dgm:spPr/>
      <dgm:t>
        <a:bodyPr/>
        <a:lstStyle/>
        <a:p>
          <a:pPr rtl="0"/>
          <a:r>
            <a:rPr lang="sv-SE" dirty="0" smtClean="0"/>
            <a:t>Luftkvalitetsförordningen</a:t>
          </a:r>
          <a:br>
            <a:rPr lang="sv-SE" dirty="0" smtClean="0"/>
          </a:br>
          <a:r>
            <a:rPr lang="sv-SE" dirty="0" smtClean="0"/>
            <a:t>(SFS 2010:477)</a:t>
          </a:r>
          <a:endParaRPr lang="sv-SE" dirty="0"/>
        </a:p>
      </dgm:t>
    </dgm:pt>
    <dgm:pt modelId="{27CCC8A8-F591-41BD-A774-5184A26C0D16}" type="parTrans" cxnId="{3EF00F87-2425-443C-B2B1-9F1FFEA25BD7}">
      <dgm:prSet/>
      <dgm:spPr/>
      <dgm:t>
        <a:bodyPr/>
        <a:lstStyle/>
        <a:p>
          <a:endParaRPr lang="sv-SE"/>
        </a:p>
      </dgm:t>
    </dgm:pt>
    <dgm:pt modelId="{BC5B5CBD-4FDD-4768-82B7-D6E13CCE8AC7}" type="sibTrans" cxnId="{3EF00F87-2425-443C-B2B1-9F1FFEA25BD7}">
      <dgm:prSet/>
      <dgm:spPr/>
      <dgm:t>
        <a:bodyPr/>
        <a:lstStyle/>
        <a:p>
          <a:endParaRPr lang="sv-SE"/>
        </a:p>
      </dgm:t>
    </dgm:pt>
    <dgm:pt modelId="{4EC2287E-2B5E-4A33-849F-18A513076B6D}">
      <dgm:prSet/>
      <dgm:spPr/>
      <dgm:t>
        <a:bodyPr/>
        <a:lstStyle/>
        <a:p>
          <a:pPr rtl="0"/>
          <a:r>
            <a:rPr lang="sv-SE" dirty="0" smtClean="0"/>
            <a:t>Naturvårdsverkets föreskrifter om kontroll av luftkvalitet </a:t>
          </a:r>
          <a:br>
            <a:rPr lang="sv-SE" dirty="0" smtClean="0"/>
          </a:br>
          <a:r>
            <a:rPr lang="sv-SE" dirty="0" smtClean="0"/>
            <a:t>(NFS 2013:11)</a:t>
          </a:r>
          <a:endParaRPr lang="sv-SE" dirty="0"/>
        </a:p>
      </dgm:t>
    </dgm:pt>
    <dgm:pt modelId="{3D4580F0-3711-4BDD-A68A-E8162CB8103A}" type="parTrans" cxnId="{1F749036-153B-4EFB-A18E-E1B26CEC077E}">
      <dgm:prSet/>
      <dgm:spPr/>
      <dgm:t>
        <a:bodyPr/>
        <a:lstStyle/>
        <a:p>
          <a:endParaRPr lang="sv-SE"/>
        </a:p>
      </dgm:t>
    </dgm:pt>
    <dgm:pt modelId="{5A57A2F0-4D48-430C-9303-C7D4D57051BB}" type="sibTrans" cxnId="{1F749036-153B-4EFB-A18E-E1B26CEC077E}">
      <dgm:prSet/>
      <dgm:spPr/>
      <dgm:t>
        <a:bodyPr/>
        <a:lstStyle/>
        <a:p>
          <a:endParaRPr lang="sv-SE"/>
        </a:p>
      </dgm:t>
    </dgm:pt>
    <dgm:pt modelId="{01D9AABF-7763-4E42-9C36-5C86C5DCA9FA}" type="pres">
      <dgm:prSet presAssocID="{632FC518-31D0-4B1E-9E82-1EBD0D5928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325CA48C-9AEA-4D74-B7BF-0F897E69834D}" type="pres">
      <dgm:prSet presAssocID="{5BF30E42-ABC5-4414-8AD7-BA70DE2FBC74}" presName="root" presStyleCnt="0"/>
      <dgm:spPr/>
    </dgm:pt>
    <dgm:pt modelId="{80BABCDD-C767-4164-955F-A7514441D7CA}" type="pres">
      <dgm:prSet presAssocID="{5BF30E42-ABC5-4414-8AD7-BA70DE2FBC74}" presName="rootComposite" presStyleCnt="0"/>
      <dgm:spPr/>
    </dgm:pt>
    <dgm:pt modelId="{9E50D391-BB26-42E0-8390-AF08EF8565D9}" type="pres">
      <dgm:prSet presAssocID="{5BF30E42-ABC5-4414-8AD7-BA70DE2FBC74}" presName="rootText" presStyleLbl="node1" presStyleIdx="0" presStyleCnt="3"/>
      <dgm:spPr/>
      <dgm:t>
        <a:bodyPr/>
        <a:lstStyle/>
        <a:p>
          <a:endParaRPr lang="sv-SE"/>
        </a:p>
      </dgm:t>
    </dgm:pt>
    <dgm:pt modelId="{63745021-5C9F-4A79-AEC5-4773277B9C6E}" type="pres">
      <dgm:prSet presAssocID="{5BF30E42-ABC5-4414-8AD7-BA70DE2FBC74}" presName="rootConnector" presStyleLbl="node1" presStyleIdx="0" presStyleCnt="3"/>
      <dgm:spPr/>
      <dgm:t>
        <a:bodyPr/>
        <a:lstStyle/>
        <a:p>
          <a:endParaRPr lang="sv-SE"/>
        </a:p>
      </dgm:t>
    </dgm:pt>
    <dgm:pt modelId="{3327D85C-B734-4D1B-875C-9922D9FC6479}" type="pres">
      <dgm:prSet presAssocID="{5BF30E42-ABC5-4414-8AD7-BA70DE2FBC74}" presName="childShape" presStyleCnt="0"/>
      <dgm:spPr/>
    </dgm:pt>
    <dgm:pt modelId="{59EC60CB-13AC-4DC1-84E7-F8744CD2B6D8}" type="pres">
      <dgm:prSet presAssocID="{F1BE623B-1677-4500-AA49-4AFA7F88D5D3}" presName="root" presStyleCnt="0"/>
      <dgm:spPr/>
    </dgm:pt>
    <dgm:pt modelId="{1E44DCB9-E772-4BFB-9E7B-2F7BCA9D4BA0}" type="pres">
      <dgm:prSet presAssocID="{F1BE623B-1677-4500-AA49-4AFA7F88D5D3}" presName="rootComposite" presStyleCnt="0"/>
      <dgm:spPr/>
    </dgm:pt>
    <dgm:pt modelId="{15D4DF23-70B8-4CBB-BB56-8A1375276194}" type="pres">
      <dgm:prSet presAssocID="{F1BE623B-1677-4500-AA49-4AFA7F88D5D3}" presName="rootText" presStyleLbl="node1" presStyleIdx="1" presStyleCnt="3"/>
      <dgm:spPr/>
      <dgm:t>
        <a:bodyPr/>
        <a:lstStyle/>
        <a:p>
          <a:endParaRPr lang="sv-SE"/>
        </a:p>
      </dgm:t>
    </dgm:pt>
    <dgm:pt modelId="{4B1916CA-82A2-45D1-A5FC-A1307119CCB4}" type="pres">
      <dgm:prSet presAssocID="{F1BE623B-1677-4500-AA49-4AFA7F88D5D3}" presName="rootConnector" presStyleLbl="node1" presStyleIdx="1" presStyleCnt="3"/>
      <dgm:spPr/>
      <dgm:t>
        <a:bodyPr/>
        <a:lstStyle/>
        <a:p>
          <a:endParaRPr lang="sv-SE"/>
        </a:p>
      </dgm:t>
    </dgm:pt>
    <dgm:pt modelId="{66CE33C9-A025-48B3-9DDD-134C948F443B}" type="pres">
      <dgm:prSet presAssocID="{F1BE623B-1677-4500-AA49-4AFA7F88D5D3}" presName="childShape" presStyleCnt="0"/>
      <dgm:spPr/>
    </dgm:pt>
    <dgm:pt modelId="{FFAC5881-DC69-4222-9D8A-3E3494460277}" type="pres">
      <dgm:prSet presAssocID="{4EC2287E-2B5E-4A33-849F-18A513076B6D}" presName="root" presStyleCnt="0"/>
      <dgm:spPr/>
    </dgm:pt>
    <dgm:pt modelId="{9CD6AE9F-F261-4AC2-90FA-92466A909BFE}" type="pres">
      <dgm:prSet presAssocID="{4EC2287E-2B5E-4A33-849F-18A513076B6D}" presName="rootComposite" presStyleCnt="0"/>
      <dgm:spPr/>
    </dgm:pt>
    <dgm:pt modelId="{FE437611-399A-4CA4-9880-CCCE003CB0AF}" type="pres">
      <dgm:prSet presAssocID="{4EC2287E-2B5E-4A33-849F-18A513076B6D}" presName="rootText" presStyleLbl="node1" presStyleIdx="2" presStyleCnt="3"/>
      <dgm:spPr/>
      <dgm:t>
        <a:bodyPr/>
        <a:lstStyle/>
        <a:p>
          <a:endParaRPr lang="sv-SE"/>
        </a:p>
      </dgm:t>
    </dgm:pt>
    <dgm:pt modelId="{99F0E164-794B-4E16-971B-3764B99F919A}" type="pres">
      <dgm:prSet presAssocID="{4EC2287E-2B5E-4A33-849F-18A513076B6D}" presName="rootConnector" presStyleLbl="node1" presStyleIdx="2" presStyleCnt="3"/>
      <dgm:spPr/>
      <dgm:t>
        <a:bodyPr/>
        <a:lstStyle/>
        <a:p>
          <a:endParaRPr lang="sv-SE"/>
        </a:p>
      </dgm:t>
    </dgm:pt>
    <dgm:pt modelId="{384725CC-3502-453B-9AD6-554F83A448BE}" type="pres">
      <dgm:prSet presAssocID="{4EC2287E-2B5E-4A33-849F-18A513076B6D}" presName="childShape" presStyleCnt="0"/>
      <dgm:spPr/>
    </dgm:pt>
  </dgm:ptLst>
  <dgm:cxnLst>
    <dgm:cxn modelId="{101BDF7C-C9A7-4754-8E8B-EC42751E6DA3}" type="presOf" srcId="{5BF30E42-ABC5-4414-8AD7-BA70DE2FBC74}" destId="{9E50D391-BB26-42E0-8390-AF08EF8565D9}" srcOrd="0" destOrd="0" presId="urn:microsoft.com/office/officeart/2005/8/layout/hierarchy3"/>
    <dgm:cxn modelId="{4FE79B6E-5C78-4043-BC80-22E100A6592C}" srcId="{632FC518-31D0-4B1E-9E82-1EBD0D5928EF}" destId="{5BF30E42-ABC5-4414-8AD7-BA70DE2FBC74}" srcOrd="0" destOrd="0" parTransId="{13814476-D1B0-4A9C-B708-5F3B26BE75A0}" sibTransId="{E833532D-10D5-4770-B1E6-AF2574AB66AA}"/>
    <dgm:cxn modelId="{D821CA74-A6F5-4B66-A58C-DD02C459B7D3}" type="presOf" srcId="{4EC2287E-2B5E-4A33-849F-18A513076B6D}" destId="{99F0E164-794B-4E16-971B-3764B99F919A}" srcOrd="1" destOrd="0" presId="urn:microsoft.com/office/officeart/2005/8/layout/hierarchy3"/>
    <dgm:cxn modelId="{3EF00F87-2425-443C-B2B1-9F1FFEA25BD7}" srcId="{632FC518-31D0-4B1E-9E82-1EBD0D5928EF}" destId="{F1BE623B-1677-4500-AA49-4AFA7F88D5D3}" srcOrd="1" destOrd="0" parTransId="{27CCC8A8-F591-41BD-A774-5184A26C0D16}" sibTransId="{BC5B5CBD-4FDD-4768-82B7-D6E13CCE8AC7}"/>
    <dgm:cxn modelId="{3EE9EDDD-8296-4F35-895B-DA51F0B4026A}" type="presOf" srcId="{4EC2287E-2B5E-4A33-849F-18A513076B6D}" destId="{FE437611-399A-4CA4-9880-CCCE003CB0AF}" srcOrd="0" destOrd="0" presId="urn:microsoft.com/office/officeart/2005/8/layout/hierarchy3"/>
    <dgm:cxn modelId="{4CCA9546-0046-48CE-B835-44F52517B343}" type="presOf" srcId="{5BF30E42-ABC5-4414-8AD7-BA70DE2FBC74}" destId="{63745021-5C9F-4A79-AEC5-4773277B9C6E}" srcOrd="1" destOrd="0" presId="urn:microsoft.com/office/officeart/2005/8/layout/hierarchy3"/>
    <dgm:cxn modelId="{A4A537DE-CAE8-4EC6-8C8F-481A15D91B2B}" type="presOf" srcId="{F1BE623B-1677-4500-AA49-4AFA7F88D5D3}" destId="{15D4DF23-70B8-4CBB-BB56-8A1375276194}" srcOrd="0" destOrd="0" presId="urn:microsoft.com/office/officeart/2005/8/layout/hierarchy3"/>
    <dgm:cxn modelId="{1F749036-153B-4EFB-A18E-E1B26CEC077E}" srcId="{632FC518-31D0-4B1E-9E82-1EBD0D5928EF}" destId="{4EC2287E-2B5E-4A33-849F-18A513076B6D}" srcOrd="2" destOrd="0" parTransId="{3D4580F0-3711-4BDD-A68A-E8162CB8103A}" sibTransId="{5A57A2F0-4D48-430C-9303-C7D4D57051BB}"/>
    <dgm:cxn modelId="{39513A13-4999-4138-8773-3BD5ED55D584}" type="presOf" srcId="{632FC518-31D0-4B1E-9E82-1EBD0D5928EF}" destId="{01D9AABF-7763-4E42-9C36-5C86C5DCA9FA}" srcOrd="0" destOrd="0" presId="urn:microsoft.com/office/officeart/2005/8/layout/hierarchy3"/>
    <dgm:cxn modelId="{9DAE147A-AA59-4144-9969-42B4E3D70443}" type="presOf" srcId="{F1BE623B-1677-4500-AA49-4AFA7F88D5D3}" destId="{4B1916CA-82A2-45D1-A5FC-A1307119CCB4}" srcOrd="1" destOrd="0" presId="urn:microsoft.com/office/officeart/2005/8/layout/hierarchy3"/>
    <dgm:cxn modelId="{2B6BB5B8-39C5-4DBC-93FB-29B93E296BD7}" type="presParOf" srcId="{01D9AABF-7763-4E42-9C36-5C86C5DCA9FA}" destId="{325CA48C-9AEA-4D74-B7BF-0F897E69834D}" srcOrd="0" destOrd="0" presId="urn:microsoft.com/office/officeart/2005/8/layout/hierarchy3"/>
    <dgm:cxn modelId="{2CF1605B-BB62-41BD-95A4-D8CE26D527DB}" type="presParOf" srcId="{325CA48C-9AEA-4D74-B7BF-0F897E69834D}" destId="{80BABCDD-C767-4164-955F-A7514441D7CA}" srcOrd="0" destOrd="0" presId="urn:microsoft.com/office/officeart/2005/8/layout/hierarchy3"/>
    <dgm:cxn modelId="{852C94E2-D69F-450B-A891-1EF66EDE13F9}" type="presParOf" srcId="{80BABCDD-C767-4164-955F-A7514441D7CA}" destId="{9E50D391-BB26-42E0-8390-AF08EF8565D9}" srcOrd="0" destOrd="0" presId="urn:microsoft.com/office/officeart/2005/8/layout/hierarchy3"/>
    <dgm:cxn modelId="{E0F36B2C-625F-4803-818C-9533654B3CEB}" type="presParOf" srcId="{80BABCDD-C767-4164-955F-A7514441D7CA}" destId="{63745021-5C9F-4A79-AEC5-4773277B9C6E}" srcOrd="1" destOrd="0" presId="urn:microsoft.com/office/officeart/2005/8/layout/hierarchy3"/>
    <dgm:cxn modelId="{6B18E961-9C74-4F27-A866-9D2DA41A69FF}" type="presParOf" srcId="{325CA48C-9AEA-4D74-B7BF-0F897E69834D}" destId="{3327D85C-B734-4D1B-875C-9922D9FC6479}" srcOrd="1" destOrd="0" presId="urn:microsoft.com/office/officeart/2005/8/layout/hierarchy3"/>
    <dgm:cxn modelId="{67345E9C-BB8B-4E90-A2A2-A2B148B0C316}" type="presParOf" srcId="{01D9AABF-7763-4E42-9C36-5C86C5DCA9FA}" destId="{59EC60CB-13AC-4DC1-84E7-F8744CD2B6D8}" srcOrd="1" destOrd="0" presId="urn:microsoft.com/office/officeart/2005/8/layout/hierarchy3"/>
    <dgm:cxn modelId="{C7E27F5E-6D07-4816-8A8B-9968F3B0BD87}" type="presParOf" srcId="{59EC60CB-13AC-4DC1-84E7-F8744CD2B6D8}" destId="{1E44DCB9-E772-4BFB-9E7B-2F7BCA9D4BA0}" srcOrd="0" destOrd="0" presId="urn:microsoft.com/office/officeart/2005/8/layout/hierarchy3"/>
    <dgm:cxn modelId="{1B4E54A9-0E93-417A-8D5B-AC8F3B3E8631}" type="presParOf" srcId="{1E44DCB9-E772-4BFB-9E7B-2F7BCA9D4BA0}" destId="{15D4DF23-70B8-4CBB-BB56-8A1375276194}" srcOrd="0" destOrd="0" presId="urn:microsoft.com/office/officeart/2005/8/layout/hierarchy3"/>
    <dgm:cxn modelId="{09E258BD-48A6-4D24-A9EF-1BEED4CB42D5}" type="presParOf" srcId="{1E44DCB9-E772-4BFB-9E7B-2F7BCA9D4BA0}" destId="{4B1916CA-82A2-45D1-A5FC-A1307119CCB4}" srcOrd="1" destOrd="0" presId="urn:microsoft.com/office/officeart/2005/8/layout/hierarchy3"/>
    <dgm:cxn modelId="{F9BC5CAF-B60A-4A5C-910E-7CA6A8552191}" type="presParOf" srcId="{59EC60CB-13AC-4DC1-84E7-F8744CD2B6D8}" destId="{66CE33C9-A025-48B3-9DDD-134C948F443B}" srcOrd="1" destOrd="0" presId="urn:microsoft.com/office/officeart/2005/8/layout/hierarchy3"/>
    <dgm:cxn modelId="{9AF3B7B8-FA8B-40A2-B11E-8F2952A44DAA}" type="presParOf" srcId="{01D9AABF-7763-4E42-9C36-5C86C5DCA9FA}" destId="{FFAC5881-DC69-4222-9D8A-3E3494460277}" srcOrd="2" destOrd="0" presId="urn:microsoft.com/office/officeart/2005/8/layout/hierarchy3"/>
    <dgm:cxn modelId="{AA1F70D3-5829-4F1E-AFD6-31E5C916D63A}" type="presParOf" srcId="{FFAC5881-DC69-4222-9D8A-3E3494460277}" destId="{9CD6AE9F-F261-4AC2-90FA-92466A909BFE}" srcOrd="0" destOrd="0" presId="urn:microsoft.com/office/officeart/2005/8/layout/hierarchy3"/>
    <dgm:cxn modelId="{430DB150-5F7E-438C-8901-DF18DE062EE7}" type="presParOf" srcId="{9CD6AE9F-F261-4AC2-90FA-92466A909BFE}" destId="{FE437611-399A-4CA4-9880-CCCE003CB0AF}" srcOrd="0" destOrd="0" presId="urn:microsoft.com/office/officeart/2005/8/layout/hierarchy3"/>
    <dgm:cxn modelId="{4452E782-BFF2-49D7-BB4B-D2AC0AD493FA}" type="presParOf" srcId="{9CD6AE9F-F261-4AC2-90FA-92466A909BFE}" destId="{99F0E164-794B-4E16-971B-3764B99F919A}" srcOrd="1" destOrd="0" presId="urn:microsoft.com/office/officeart/2005/8/layout/hierarchy3"/>
    <dgm:cxn modelId="{CD5E3440-5A87-425C-9528-231C9BF866B5}" type="presParOf" srcId="{FFAC5881-DC69-4222-9D8A-3E3494460277}" destId="{384725CC-3502-453B-9AD6-554F83A448B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FC5E4-7E54-4B5A-B623-A76AA2E4CA4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CCE9789-CA5B-45AA-8AEA-9394C680C260}">
      <dgm:prSet phldrT="[Text]" custT="1"/>
      <dgm:spPr>
        <a:xfrm>
          <a:off x="4263378" y="0"/>
          <a:ext cx="3962102" cy="4525963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sz="2800" dirty="0" smtClean="0"/>
            <a:t>Information om åtgärdsprogram</a:t>
          </a:r>
          <a:endParaRPr lang="sv-SE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CB634B-49C0-4EC8-BB7D-804ECF371F17}" type="parTrans" cxnId="{3A886D62-E545-421A-BDC0-285B156D0F84}">
      <dgm:prSet/>
      <dgm:spPr/>
      <dgm:t>
        <a:bodyPr/>
        <a:lstStyle/>
        <a:p>
          <a:endParaRPr lang="sv-SE"/>
        </a:p>
      </dgm:t>
    </dgm:pt>
    <dgm:pt modelId="{53AE9404-A64E-487D-9038-04A2051D4658}" type="sibTrans" cxnId="{3A886D62-E545-421A-BDC0-285B156D0F84}">
      <dgm:prSet/>
      <dgm:spPr/>
      <dgm:t>
        <a:bodyPr/>
        <a:lstStyle/>
        <a:p>
          <a:endParaRPr lang="sv-SE"/>
        </a:p>
      </dgm:t>
    </dgm:pt>
    <dgm:pt modelId="{C83E7356-D20D-4BBC-840F-5FDF4E6731B1}">
      <dgm:prSet phldrT="[Text]"/>
      <dgm:spPr>
        <a:xfrm>
          <a:off x="4659589" y="1359114"/>
          <a:ext cx="3169681" cy="136463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Den som fastställer ett åtgärdsprogram ska skicka det till NV och andra myndigheter som berörs</a:t>
          </a:r>
          <a:endParaRPr lang="sv-S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D5C313-9DB6-497F-919E-26684A658D48}" type="parTrans" cxnId="{612C3A4E-165A-4702-AD82-2D7272288178}">
      <dgm:prSet/>
      <dgm:spPr/>
      <dgm:t>
        <a:bodyPr/>
        <a:lstStyle/>
        <a:p>
          <a:endParaRPr lang="sv-SE"/>
        </a:p>
      </dgm:t>
    </dgm:pt>
    <dgm:pt modelId="{F5B6C6A8-B55F-4BD8-89A8-BFC01116C63C}" type="sibTrans" cxnId="{612C3A4E-165A-4702-AD82-2D7272288178}">
      <dgm:prSet/>
      <dgm:spPr/>
      <dgm:t>
        <a:bodyPr/>
        <a:lstStyle/>
        <a:p>
          <a:endParaRPr lang="sv-SE"/>
        </a:p>
      </dgm:t>
    </dgm:pt>
    <dgm:pt modelId="{7838E6F7-D10D-4D4C-9EE7-06120BA4B8A2}">
      <dgm:prSet phldrT="[Text]"/>
      <dgm:spPr>
        <a:xfrm>
          <a:off x="4659589" y="2933699"/>
          <a:ext cx="3169681" cy="136463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Allmänheten och andra berörda ska informeras kostnadsfritt på Internet om åtgärdsprogrammet samt regelbundet om åtgärdsprogrammets genomförande</a:t>
          </a:r>
          <a:br>
            <a:rPr lang="sv-S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sv-SE" i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514A89-1574-4EBD-A775-0A3687624E13}" type="parTrans" cxnId="{878AEF31-9DB5-4240-B5C1-4C3EFBC87DAF}">
      <dgm:prSet/>
      <dgm:spPr/>
      <dgm:t>
        <a:bodyPr/>
        <a:lstStyle/>
        <a:p>
          <a:endParaRPr lang="sv-SE"/>
        </a:p>
      </dgm:t>
    </dgm:pt>
    <dgm:pt modelId="{6889B70B-4A31-4DBE-9D1F-8E678EADAA6D}" type="sibTrans" cxnId="{878AEF31-9DB5-4240-B5C1-4C3EFBC87DAF}">
      <dgm:prSet/>
      <dgm:spPr/>
      <dgm:t>
        <a:bodyPr/>
        <a:lstStyle/>
        <a:p>
          <a:endParaRPr lang="sv-SE"/>
        </a:p>
      </dgm:t>
    </dgm:pt>
    <dgm:pt modelId="{08BBDAF0-4A46-4886-A64C-BE2104C80F30}" type="pres">
      <dgm:prSet presAssocID="{405FC5E4-7E54-4B5A-B623-A76AA2E4CA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9458982-1B75-4EAB-8673-6C4F1EE57DD9}" type="pres">
      <dgm:prSet presAssocID="{9CCE9789-CA5B-45AA-8AEA-9394C680C260}" presName="compNode" presStyleCnt="0"/>
      <dgm:spPr/>
    </dgm:pt>
    <dgm:pt modelId="{867C8578-E798-4499-A98D-BD3052B4D053}" type="pres">
      <dgm:prSet presAssocID="{9CCE9789-CA5B-45AA-8AEA-9394C680C260}" presName="aNode" presStyleLbl="bgShp" presStyleIdx="0" presStyleCnt="1" custLinFactNeighborX="-1426" custLinFactNeighborY="-30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922AC1A6-209C-4492-B104-6A3D606B96C5}" type="pres">
      <dgm:prSet presAssocID="{9CCE9789-CA5B-45AA-8AEA-9394C680C260}" presName="textNode" presStyleLbl="bgShp" presStyleIdx="0" presStyleCnt="1"/>
      <dgm:spPr/>
      <dgm:t>
        <a:bodyPr/>
        <a:lstStyle/>
        <a:p>
          <a:endParaRPr lang="sv-SE"/>
        </a:p>
      </dgm:t>
    </dgm:pt>
    <dgm:pt modelId="{0B9F1B1C-48B1-4F4C-9A41-82F6FFACB3A0}" type="pres">
      <dgm:prSet presAssocID="{9CCE9789-CA5B-45AA-8AEA-9394C680C260}" presName="compChildNode" presStyleCnt="0"/>
      <dgm:spPr/>
    </dgm:pt>
    <dgm:pt modelId="{6A3D0222-195E-4EE9-8C5A-1089C2595BA2}" type="pres">
      <dgm:prSet presAssocID="{9CCE9789-CA5B-45AA-8AEA-9394C680C260}" presName="theInnerList" presStyleCnt="0"/>
      <dgm:spPr/>
    </dgm:pt>
    <dgm:pt modelId="{9D477597-46EA-4CFC-87E5-09676774F7BC}" type="pres">
      <dgm:prSet presAssocID="{C83E7356-D20D-4BBC-840F-5FDF4E6731B1}" presName="childNode" presStyleLbl="node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7B427E46-7420-41F0-AC22-3EFA808BFB6B}" type="pres">
      <dgm:prSet presAssocID="{C83E7356-D20D-4BBC-840F-5FDF4E6731B1}" presName="aSpace2" presStyleCnt="0"/>
      <dgm:spPr/>
    </dgm:pt>
    <dgm:pt modelId="{3CA06F0B-56E6-46CD-A757-28B2D46FFE2F}" type="pres">
      <dgm:prSet presAssocID="{7838E6F7-D10D-4D4C-9EE7-06120BA4B8A2}" presName="childNode" presStyleLbl="node1" presStyleIdx="1" presStyleCnt="2" custScaleY="999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</dgm:ptLst>
  <dgm:cxnLst>
    <dgm:cxn modelId="{CE86FAA9-4905-4531-9859-9A1608E47254}" type="presOf" srcId="{9CCE9789-CA5B-45AA-8AEA-9394C680C260}" destId="{867C8578-E798-4499-A98D-BD3052B4D053}" srcOrd="0" destOrd="0" presId="urn:microsoft.com/office/officeart/2005/8/layout/lProcess2"/>
    <dgm:cxn modelId="{5D017C70-EB92-4205-BEF5-C8F8BEECC83E}" type="presOf" srcId="{405FC5E4-7E54-4B5A-B623-A76AA2E4CA4E}" destId="{08BBDAF0-4A46-4886-A64C-BE2104C80F30}" srcOrd="0" destOrd="0" presId="urn:microsoft.com/office/officeart/2005/8/layout/lProcess2"/>
    <dgm:cxn modelId="{612C3A4E-165A-4702-AD82-2D7272288178}" srcId="{9CCE9789-CA5B-45AA-8AEA-9394C680C260}" destId="{C83E7356-D20D-4BBC-840F-5FDF4E6731B1}" srcOrd="0" destOrd="0" parTransId="{87D5C313-9DB6-497F-919E-26684A658D48}" sibTransId="{F5B6C6A8-B55F-4BD8-89A8-BFC01116C63C}"/>
    <dgm:cxn modelId="{878AEF31-9DB5-4240-B5C1-4C3EFBC87DAF}" srcId="{9CCE9789-CA5B-45AA-8AEA-9394C680C260}" destId="{7838E6F7-D10D-4D4C-9EE7-06120BA4B8A2}" srcOrd="1" destOrd="0" parTransId="{69514A89-1574-4EBD-A775-0A3687624E13}" sibTransId="{6889B70B-4A31-4DBE-9D1F-8E678EADAA6D}"/>
    <dgm:cxn modelId="{53B289F9-49FE-45C5-BE92-22BCE54F9C3B}" type="presOf" srcId="{7838E6F7-D10D-4D4C-9EE7-06120BA4B8A2}" destId="{3CA06F0B-56E6-46CD-A757-28B2D46FFE2F}" srcOrd="0" destOrd="0" presId="urn:microsoft.com/office/officeart/2005/8/layout/lProcess2"/>
    <dgm:cxn modelId="{B9C97144-C579-4472-8208-128A0163CE1F}" type="presOf" srcId="{C83E7356-D20D-4BBC-840F-5FDF4E6731B1}" destId="{9D477597-46EA-4CFC-87E5-09676774F7BC}" srcOrd="0" destOrd="0" presId="urn:microsoft.com/office/officeart/2005/8/layout/lProcess2"/>
    <dgm:cxn modelId="{3A886D62-E545-421A-BDC0-285B156D0F84}" srcId="{405FC5E4-7E54-4B5A-B623-A76AA2E4CA4E}" destId="{9CCE9789-CA5B-45AA-8AEA-9394C680C260}" srcOrd="0" destOrd="0" parTransId="{BDCB634B-49C0-4EC8-BB7D-804ECF371F17}" sibTransId="{53AE9404-A64E-487D-9038-04A2051D4658}"/>
    <dgm:cxn modelId="{9282E295-1A1A-4E88-BE20-B15765ACD46B}" type="presOf" srcId="{9CCE9789-CA5B-45AA-8AEA-9394C680C260}" destId="{922AC1A6-209C-4492-B104-6A3D606B96C5}" srcOrd="1" destOrd="0" presId="urn:microsoft.com/office/officeart/2005/8/layout/lProcess2"/>
    <dgm:cxn modelId="{337D7B09-61E6-4709-9C64-2C3A421079A2}" type="presParOf" srcId="{08BBDAF0-4A46-4886-A64C-BE2104C80F30}" destId="{99458982-1B75-4EAB-8673-6C4F1EE57DD9}" srcOrd="0" destOrd="0" presId="urn:microsoft.com/office/officeart/2005/8/layout/lProcess2"/>
    <dgm:cxn modelId="{D5017D45-2D79-4229-BFCE-9C95D459967F}" type="presParOf" srcId="{99458982-1B75-4EAB-8673-6C4F1EE57DD9}" destId="{867C8578-E798-4499-A98D-BD3052B4D053}" srcOrd="0" destOrd="0" presId="urn:microsoft.com/office/officeart/2005/8/layout/lProcess2"/>
    <dgm:cxn modelId="{611203F3-16DB-4439-8567-822E794EB3BC}" type="presParOf" srcId="{99458982-1B75-4EAB-8673-6C4F1EE57DD9}" destId="{922AC1A6-209C-4492-B104-6A3D606B96C5}" srcOrd="1" destOrd="0" presId="urn:microsoft.com/office/officeart/2005/8/layout/lProcess2"/>
    <dgm:cxn modelId="{B93C9455-C04E-417F-B753-A3048002907A}" type="presParOf" srcId="{99458982-1B75-4EAB-8673-6C4F1EE57DD9}" destId="{0B9F1B1C-48B1-4F4C-9A41-82F6FFACB3A0}" srcOrd="2" destOrd="0" presId="urn:microsoft.com/office/officeart/2005/8/layout/lProcess2"/>
    <dgm:cxn modelId="{62E01DE9-E3D9-4E19-9462-2CDEC31C0145}" type="presParOf" srcId="{0B9F1B1C-48B1-4F4C-9A41-82F6FFACB3A0}" destId="{6A3D0222-195E-4EE9-8C5A-1089C2595BA2}" srcOrd="0" destOrd="0" presId="urn:microsoft.com/office/officeart/2005/8/layout/lProcess2"/>
    <dgm:cxn modelId="{91C99B1C-E1F3-4E20-8630-9955808333D6}" type="presParOf" srcId="{6A3D0222-195E-4EE9-8C5A-1089C2595BA2}" destId="{9D477597-46EA-4CFC-87E5-09676774F7BC}" srcOrd="0" destOrd="0" presId="urn:microsoft.com/office/officeart/2005/8/layout/lProcess2"/>
    <dgm:cxn modelId="{21A9B32C-AB06-410B-AAD7-456F1F43F744}" type="presParOf" srcId="{6A3D0222-195E-4EE9-8C5A-1089C2595BA2}" destId="{7B427E46-7420-41F0-AC22-3EFA808BFB6B}" srcOrd="1" destOrd="0" presId="urn:microsoft.com/office/officeart/2005/8/layout/lProcess2"/>
    <dgm:cxn modelId="{760DA10B-F42E-4737-8A77-AA35618CF95A}" type="presParOf" srcId="{6A3D0222-195E-4EE9-8C5A-1089C2595BA2}" destId="{3CA06F0B-56E6-46CD-A757-28B2D46FFE2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28040F-517B-49FC-8029-BD9FB57327F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4125222-24D0-4125-8D57-D4DD94C5A54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Januari</a:t>
          </a:r>
          <a:endParaRPr lang="sv-SE" b="1" baseline="0" dirty="0">
            <a:solidFill>
              <a:schemeClr val="tx1"/>
            </a:solidFill>
          </a:endParaRPr>
        </a:p>
      </dgm:t>
    </dgm:pt>
    <dgm:pt modelId="{F9D1030B-9369-4493-99A6-D5B5341ECBE3}" type="parTrans" cxnId="{F686ED6B-054F-4FBF-8730-9BE821134FAD}">
      <dgm:prSet/>
      <dgm:spPr/>
      <dgm:t>
        <a:bodyPr/>
        <a:lstStyle/>
        <a:p>
          <a:endParaRPr lang="sv-SE"/>
        </a:p>
      </dgm:t>
    </dgm:pt>
    <dgm:pt modelId="{4A07002F-AB88-4979-9BCB-D60BCB4D7131}" type="sibTrans" cxnId="{F686ED6B-054F-4FBF-8730-9BE821134FAD}">
      <dgm:prSet/>
      <dgm:spPr/>
      <dgm:t>
        <a:bodyPr/>
        <a:lstStyle/>
        <a:p>
          <a:endParaRPr lang="sv-SE"/>
        </a:p>
      </dgm:t>
    </dgm:pt>
    <dgm:pt modelId="{9426CE72-C468-4BBF-B935-B6B98C27C87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Februari</a:t>
          </a:r>
          <a:endParaRPr lang="sv-SE" b="1" baseline="0" dirty="0">
            <a:solidFill>
              <a:schemeClr val="tx1"/>
            </a:solidFill>
          </a:endParaRPr>
        </a:p>
      </dgm:t>
    </dgm:pt>
    <dgm:pt modelId="{D86656A6-2EE6-46F7-90CE-B0B5B5E86F94}" type="parTrans" cxnId="{17C252BF-2C5A-48AD-B507-2FC1D75D3DE3}">
      <dgm:prSet/>
      <dgm:spPr/>
      <dgm:t>
        <a:bodyPr/>
        <a:lstStyle/>
        <a:p>
          <a:endParaRPr lang="sv-SE"/>
        </a:p>
      </dgm:t>
    </dgm:pt>
    <dgm:pt modelId="{4B957F40-EAAF-4469-BBDE-F04B9C9FD4C0}" type="sibTrans" cxnId="{17C252BF-2C5A-48AD-B507-2FC1D75D3DE3}">
      <dgm:prSet/>
      <dgm:spPr/>
      <dgm:t>
        <a:bodyPr/>
        <a:lstStyle/>
        <a:p>
          <a:endParaRPr lang="sv-SE"/>
        </a:p>
      </dgm:t>
    </dgm:pt>
    <dgm:pt modelId="{7C76E25D-0377-494F-A99C-A966F371F713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Oktober</a:t>
          </a:r>
          <a:endParaRPr lang="sv-SE" b="1" baseline="0" dirty="0">
            <a:solidFill>
              <a:schemeClr val="tx1"/>
            </a:solidFill>
          </a:endParaRPr>
        </a:p>
      </dgm:t>
    </dgm:pt>
    <dgm:pt modelId="{4CD40838-D20A-452D-9845-2702B2C17DF4}" type="parTrans" cxnId="{9E65C9D1-E481-4F72-B406-F2F28EF78D69}">
      <dgm:prSet/>
      <dgm:spPr/>
      <dgm:t>
        <a:bodyPr/>
        <a:lstStyle/>
        <a:p>
          <a:endParaRPr lang="sv-SE"/>
        </a:p>
      </dgm:t>
    </dgm:pt>
    <dgm:pt modelId="{E71D8AFB-93F6-4F69-BA38-882041C5B62F}" type="sibTrans" cxnId="{9E65C9D1-E481-4F72-B406-F2F28EF78D69}">
      <dgm:prSet/>
      <dgm:spPr/>
      <dgm:t>
        <a:bodyPr/>
        <a:lstStyle/>
        <a:p>
          <a:endParaRPr lang="sv-SE"/>
        </a:p>
      </dgm:t>
    </dgm:pt>
    <dgm:pt modelId="{DD2026A9-4E42-465F-9640-89DCD6CB7B3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November</a:t>
          </a:r>
          <a:endParaRPr lang="sv-SE" b="1" baseline="0" dirty="0">
            <a:solidFill>
              <a:schemeClr val="tx1"/>
            </a:solidFill>
          </a:endParaRPr>
        </a:p>
      </dgm:t>
    </dgm:pt>
    <dgm:pt modelId="{F7B1D6E6-F6BC-4A9C-9161-0321F0AC7092}" type="parTrans" cxnId="{FE03633C-E872-4744-9C6B-C9C233172E01}">
      <dgm:prSet/>
      <dgm:spPr/>
      <dgm:t>
        <a:bodyPr/>
        <a:lstStyle/>
        <a:p>
          <a:endParaRPr lang="sv-SE"/>
        </a:p>
      </dgm:t>
    </dgm:pt>
    <dgm:pt modelId="{6FAB9209-D2A3-41C2-B349-8D1A9F697EED}" type="sibTrans" cxnId="{FE03633C-E872-4744-9C6B-C9C233172E01}">
      <dgm:prSet/>
      <dgm:spPr/>
      <dgm:t>
        <a:bodyPr/>
        <a:lstStyle/>
        <a:p>
          <a:endParaRPr lang="sv-SE"/>
        </a:p>
      </dgm:t>
    </dgm:pt>
    <dgm:pt modelId="{F3A290CA-507E-48C1-BD99-FF35A69AC21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December</a:t>
          </a:r>
          <a:endParaRPr lang="sv-SE" b="1" baseline="0" dirty="0">
            <a:solidFill>
              <a:schemeClr val="tx1"/>
            </a:solidFill>
          </a:endParaRPr>
        </a:p>
      </dgm:t>
    </dgm:pt>
    <dgm:pt modelId="{52D99827-43AD-4DE3-BEEE-53A9BA2D6749}" type="parTrans" cxnId="{C68F878A-3A5A-4E38-A161-B4976D251598}">
      <dgm:prSet/>
      <dgm:spPr/>
      <dgm:t>
        <a:bodyPr/>
        <a:lstStyle/>
        <a:p>
          <a:endParaRPr lang="sv-SE"/>
        </a:p>
      </dgm:t>
    </dgm:pt>
    <dgm:pt modelId="{2099380E-BA2F-443B-8750-8E5765989FA6}" type="sibTrans" cxnId="{C68F878A-3A5A-4E38-A161-B4976D251598}">
      <dgm:prSet/>
      <dgm:spPr/>
      <dgm:t>
        <a:bodyPr/>
        <a:lstStyle/>
        <a:p>
          <a:endParaRPr lang="sv-SE"/>
        </a:p>
      </dgm:t>
    </dgm:pt>
    <dgm:pt modelId="{3FAF525F-C0DA-4478-92BC-12F8EFEF864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Mars</a:t>
          </a:r>
          <a:endParaRPr lang="sv-SE" b="1" baseline="0" dirty="0">
            <a:solidFill>
              <a:schemeClr val="tx1"/>
            </a:solidFill>
          </a:endParaRPr>
        </a:p>
      </dgm:t>
    </dgm:pt>
    <dgm:pt modelId="{221C3E6C-6EBF-4E5D-B16C-A7E741053017}" type="parTrans" cxnId="{BEEFBA52-6585-41C0-B8DA-01A9CF75BD1E}">
      <dgm:prSet/>
      <dgm:spPr/>
      <dgm:t>
        <a:bodyPr/>
        <a:lstStyle/>
        <a:p>
          <a:endParaRPr lang="sv-SE"/>
        </a:p>
      </dgm:t>
    </dgm:pt>
    <dgm:pt modelId="{45ACFD44-6CB6-4B12-996D-8741867598D0}" type="sibTrans" cxnId="{BEEFBA52-6585-41C0-B8DA-01A9CF75BD1E}">
      <dgm:prSet/>
      <dgm:spPr/>
      <dgm:t>
        <a:bodyPr/>
        <a:lstStyle/>
        <a:p>
          <a:endParaRPr lang="sv-SE"/>
        </a:p>
      </dgm:t>
    </dgm:pt>
    <dgm:pt modelId="{B2B6FB2C-1EB5-4546-B02C-CF35BED0FD84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September</a:t>
          </a:r>
          <a:endParaRPr lang="sv-SE" b="1" baseline="0" dirty="0">
            <a:solidFill>
              <a:schemeClr val="tx1"/>
            </a:solidFill>
          </a:endParaRPr>
        </a:p>
      </dgm:t>
    </dgm:pt>
    <dgm:pt modelId="{C6D287A0-748A-455E-87DB-A6CA6DA2A8C3}" type="parTrans" cxnId="{4E5F65E1-B962-4124-B2CC-085338B6AB75}">
      <dgm:prSet/>
      <dgm:spPr/>
      <dgm:t>
        <a:bodyPr/>
        <a:lstStyle/>
        <a:p>
          <a:endParaRPr lang="sv-SE"/>
        </a:p>
      </dgm:t>
    </dgm:pt>
    <dgm:pt modelId="{8C0B338E-6EB9-41A0-8FA2-3E72C7A4504E}" type="sibTrans" cxnId="{4E5F65E1-B962-4124-B2CC-085338B6AB75}">
      <dgm:prSet/>
      <dgm:spPr/>
      <dgm:t>
        <a:bodyPr/>
        <a:lstStyle/>
        <a:p>
          <a:endParaRPr lang="sv-SE"/>
        </a:p>
      </dgm:t>
    </dgm:pt>
    <dgm:pt modelId="{F68E358E-E47F-4D19-ACE6-DCD88E3C6AB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Augusti</a:t>
          </a:r>
          <a:endParaRPr lang="sv-SE" b="1" baseline="0" dirty="0">
            <a:solidFill>
              <a:schemeClr val="tx1"/>
            </a:solidFill>
          </a:endParaRPr>
        </a:p>
      </dgm:t>
    </dgm:pt>
    <dgm:pt modelId="{5A898882-B779-4AE0-9BAD-BA2BE40D9AD8}" type="parTrans" cxnId="{334380F7-6281-4FF9-9069-A63573B93FC1}">
      <dgm:prSet/>
      <dgm:spPr/>
      <dgm:t>
        <a:bodyPr/>
        <a:lstStyle/>
        <a:p>
          <a:endParaRPr lang="sv-SE"/>
        </a:p>
      </dgm:t>
    </dgm:pt>
    <dgm:pt modelId="{499B7A7B-8015-475C-8A98-B7C6D4821B60}" type="sibTrans" cxnId="{334380F7-6281-4FF9-9069-A63573B93FC1}">
      <dgm:prSet/>
      <dgm:spPr/>
      <dgm:t>
        <a:bodyPr/>
        <a:lstStyle/>
        <a:p>
          <a:endParaRPr lang="sv-SE"/>
        </a:p>
      </dgm:t>
    </dgm:pt>
    <dgm:pt modelId="{885C1EB2-F95C-4D92-B37B-045DC47D585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Juli</a:t>
          </a:r>
          <a:endParaRPr lang="sv-SE" b="1" baseline="0" dirty="0">
            <a:solidFill>
              <a:schemeClr val="tx1"/>
            </a:solidFill>
          </a:endParaRPr>
        </a:p>
      </dgm:t>
    </dgm:pt>
    <dgm:pt modelId="{1BEC5C12-8FEB-452B-BEF8-77341C265768}" type="parTrans" cxnId="{E5A76C2E-55D4-4715-B1A3-73942C69A9CC}">
      <dgm:prSet/>
      <dgm:spPr/>
      <dgm:t>
        <a:bodyPr/>
        <a:lstStyle/>
        <a:p>
          <a:endParaRPr lang="sv-SE"/>
        </a:p>
      </dgm:t>
    </dgm:pt>
    <dgm:pt modelId="{862E8AF3-1F5E-4AA3-9D59-EA2180EE7133}" type="sibTrans" cxnId="{E5A76C2E-55D4-4715-B1A3-73942C69A9CC}">
      <dgm:prSet/>
      <dgm:spPr/>
      <dgm:t>
        <a:bodyPr/>
        <a:lstStyle/>
        <a:p>
          <a:endParaRPr lang="sv-SE"/>
        </a:p>
      </dgm:t>
    </dgm:pt>
    <dgm:pt modelId="{BBEB4E2F-9628-4CB7-969A-FA90C9A3B194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April</a:t>
          </a:r>
          <a:endParaRPr lang="sv-SE" b="1" baseline="0" dirty="0">
            <a:solidFill>
              <a:schemeClr val="tx1"/>
            </a:solidFill>
          </a:endParaRPr>
        </a:p>
      </dgm:t>
    </dgm:pt>
    <dgm:pt modelId="{CE13AB6A-FB60-4530-ABDE-9AEF01B8441D}" type="parTrans" cxnId="{8EB997B9-2E17-4B49-9A09-FD7F1A2DCF7F}">
      <dgm:prSet/>
      <dgm:spPr/>
      <dgm:t>
        <a:bodyPr/>
        <a:lstStyle/>
        <a:p>
          <a:endParaRPr lang="sv-SE"/>
        </a:p>
      </dgm:t>
    </dgm:pt>
    <dgm:pt modelId="{EDDD678C-E4CE-47A8-AE8C-1AC35C05B616}" type="sibTrans" cxnId="{8EB997B9-2E17-4B49-9A09-FD7F1A2DCF7F}">
      <dgm:prSet/>
      <dgm:spPr/>
      <dgm:t>
        <a:bodyPr/>
        <a:lstStyle/>
        <a:p>
          <a:endParaRPr lang="sv-SE"/>
        </a:p>
      </dgm:t>
    </dgm:pt>
    <dgm:pt modelId="{C4BE3631-E766-4C50-9151-11BFD2F0423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Maj</a:t>
          </a:r>
          <a:endParaRPr lang="sv-SE" b="1" baseline="0" dirty="0">
            <a:solidFill>
              <a:schemeClr val="tx1"/>
            </a:solidFill>
          </a:endParaRPr>
        </a:p>
      </dgm:t>
    </dgm:pt>
    <dgm:pt modelId="{A61B84C6-F8EB-4001-AFC4-A81445684252}" type="parTrans" cxnId="{32466778-687E-4927-A8E9-81E895FDD982}">
      <dgm:prSet/>
      <dgm:spPr/>
      <dgm:t>
        <a:bodyPr/>
        <a:lstStyle/>
        <a:p>
          <a:endParaRPr lang="sv-SE"/>
        </a:p>
      </dgm:t>
    </dgm:pt>
    <dgm:pt modelId="{E4072198-8F2E-457C-B963-CD4B8238A854}" type="sibTrans" cxnId="{32466778-687E-4927-A8E9-81E895FDD982}">
      <dgm:prSet/>
      <dgm:spPr/>
      <dgm:t>
        <a:bodyPr/>
        <a:lstStyle/>
        <a:p>
          <a:endParaRPr lang="sv-SE"/>
        </a:p>
      </dgm:t>
    </dgm:pt>
    <dgm:pt modelId="{9514C170-D4B2-435E-B273-33431FF0B41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sv-SE" b="1" baseline="0" dirty="0" smtClean="0">
              <a:solidFill>
                <a:schemeClr val="tx1"/>
              </a:solidFill>
            </a:rPr>
            <a:t>Juni</a:t>
          </a:r>
          <a:endParaRPr lang="sv-SE" b="1" baseline="0" dirty="0">
            <a:solidFill>
              <a:schemeClr val="tx1"/>
            </a:solidFill>
          </a:endParaRPr>
        </a:p>
      </dgm:t>
    </dgm:pt>
    <dgm:pt modelId="{994D2F4B-0C47-434E-98F8-9E0B0CF89EE0}" type="parTrans" cxnId="{68A73CE1-2639-4B20-88DD-FC4192A8B3D2}">
      <dgm:prSet/>
      <dgm:spPr/>
      <dgm:t>
        <a:bodyPr/>
        <a:lstStyle/>
        <a:p>
          <a:endParaRPr lang="sv-SE"/>
        </a:p>
      </dgm:t>
    </dgm:pt>
    <dgm:pt modelId="{0FFCE989-7F35-408E-9F49-2D6F8E242501}" type="sibTrans" cxnId="{68A73CE1-2639-4B20-88DD-FC4192A8B3D2}">
      <dgm:prSet/>
      <dgm:spPr/>
      <dgm:t>
        <a:bodyPr/>
        <a:lstStyle/>
        <a:p>
          <a:endParaRPr lang="sv-SE"/>
        </a:p>
      </dgm:t>
    </dgm:pt>
    <dgm:pt modelId="{756E4386-C156-4B0F-856E-4EEE8F5055D8}" type="pres">
      <dgm:prSet presAssocID="{5828040F-517B-49FC-8029-BD9FB57327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5FBC985-1A9F-4A9B-BCA4-5BF70DCF5848}" type="pres">
      <dgm:prSet presAssocID="{54125222-24D0-4125-8D57-D4DD94C5A54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ED353B-9135-45EB-9862-B8C35837AFAE}" type="pres">
      <dgm:prSet presAssocID="{54125222-24D0-4125-8D57-D4DD94C5A548}" presName="spNode" presStyleCnt="0"/>
      <dgm:spPr/>
    </dgm:pt>
    <dgm:pt modelId="{BEC7A5A5-44FB-4257-9F66-2E24EADC3415}" type="pres">
      <dgm:prSet presAssocID="{4A07002F-AB88-4979-9BCB-D60BCB4D7131}" presName="sibTrans" presStyleLbl="sibTrans1D1" presStyleIdx="0" presStyleCnt="12"/>
      <dgm:spPr/>
      <dgm:t>
        <a:bodyPr/>
        <a:lstStyle/>
        <a:p>
          <a:endParaRPr lang="sv-SE"/>
        </a:p>
      </dgm:t>
    </dgm:pt>
    <dgm:pt modelId="{C86306A9-AA8E-475E-B7F0-6EBC6D82BE5A}" type="pres">
      <dgm:prSet presAssocID="{9426CE72-C468-4BBF-B935-B6B98C27C87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6D03050-482D-48DA-92A5-02FEB5F2E545}" type="pres">
      <dgm:prSet presAssocID="{9426CE72-C468-4BBF-B935-B6B98C27C876}" presName="spNode" presStyleCnt="0"/>
      <dgm:spPr/>
    </dgm:pt>
    <dgm:pt modelId="{E4474A98-F002-4D5C-BFC4-2F6C61B96D52}" type="pres">
      <dgm:prSet presAssocID="{4B957F40-EAAF-4469-BBDE-F04B9C9FD4C0}" presName="sibTrans" presStyleLbl="sibTrans1D1" presStyleIdx="1" presStyleCnt="12"/>
      <dgm:spPr/>
      <dgm:t>
        <a:bodyPr/>
        <a:lstStyle/>
        <a:p>
          <a:endParaRPr lang="sv-SE"/>
        </a:p>
      </dgm:t>
    </dgm:pt>
    <dgm:pt modelId="{F1EFB803-6E10-4E2A-8D0B-C47577B5CAB1}" type="pres">
      <dgm:prSet presAssocID="{3FAF525F-C0DA-4478-92BC-12F8EFEF864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27CE70-8047-4017-BA66-D6A147122687}" type="pres">
      <dgm:prSet presAssocID="{3FAF525F-C0DA-4478-92BC-12F8EFEF8647}" presName="spNode" presStyleCnt="0"/>
      <dgm:spPr/>
    </dgm:pt>
    <dgm:pt modelId="{632FC81A-C36D-4BB5-814D-0B01CA116D9B}" type="pres">
      <dgm:prSet presAssocID="{45ACFD44-6CB6-4B12-996D-8741867598D0}" presName="sibTrans" presStyleLbl="sibTrans1D1" presStyleIdx="2" presStyleCnt="12"/>
      <dgm:spPr/>
      <dgm:t>
        <a:bodyPr/>
        <a:lstStyle/>
        <a:p>
          <a:endParaRPr lang="sv-SE"/>
        </a:p>
      </dgm:t>
    </dgm:pt>
    <dgm:pt modelId="{7E486384-E7B1-42A3-B044-D5DC8B6927BC}" type="pres">
      <dgm:prSet presAssocID="{BBEB4E2F-9628-4CB7-969A-FA90C9A3B19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5217EEF-22E4-4700-8B88-8AE6F154D8B6}" type="pres">
      <dgm:prSet presAssocID="{BBEB4E2F-9628-4CB7-969A-FA90C9A3B194}" presName="spNode" presStyleCnt="0"/>
      <dgm:spPr/>
    </dgm:pt>
    <dgm:pt modelId="{E72C0FBE-BEDC-437A-A39B-ECF593F5E60C}" type="pres">
      <dgm:prSet presAssocID="{EDDD678C-E4CE-47A8-AE8C-1AC35C05B616}" presName="sibTrans" presStyleLbl="sibTrans1D1" presStyleIdx="3" presStyleCnt="12"/>
      <dgm:spPr/>
      <dgm:t>
        <a:bodyPr/>
        <a:lstStyle/>
        <a:p>
          <a:endParaRPr lang="sv-SE"/>
        </a:p>
      </dgm:t>
    </dgm:pt>
    <dgm:pt modelId="{10C2B85D-DA04-47F6-A303-0AB24F498CA2}" type="pres">
      <dgm:prSet presAssocID="{C4BE3631-E766-4C50-9151-11BFD2F0423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3592906-5A53-4C28-BF25-EE9E7CE45733}" type="pres">
      <dgm:prSet presAssocID="{C4BE3631-E766-4C50-9151-11BFD2F04233}" presName="spNode" presStyleCnt="0"/>
      <dgm:spPr/>
    </dgm:pt>
    <dgm:pt modelId="{3097AEF0-0776-4F5F-9085-9C6AD777A005}" type="pres">
      <dgm:prSet presAssocID="{E4072198-8F2E-457C-B963-CD4B8238A854}" presName="sibTrans" presStyleLbl="sibTrans1D1" presStyleIdx="4" presStyleCnt="12"/>
      <dgm:spPr/>
      <dgm:t>
        <a:bodyPr/>
        <a:lstStyle/>
        <a:p>
          <a:endParaRPr lang="sv-SE"/>
        </a:p>
      </dgm:t>
    </dgm:pt>
    <dgm:pt modelId="{C8DB18E3-0353-49F5-9864-2B55B631F1F8}" type="pres">
      <dgm:prSet presAssocID="{9514C170-D4B2-435E-B273-33431FF0B41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5AAB4CF-A3AB-4D5E-AA4E-E2EB38FF3022}" type="pres">
      <dgm:prSet presAssocID="{9514C170-D4B2-435E-B273-33431FF0B416}" presName="spNode" presStyleCnt="0"/>
      <dgm:spPr/>
    </dgm:pt>
    <dgm:pt modelId="{6EEA5D93-7E99-41C8-8365-9DBFD3C70110}" type="pres">
      <dgm:prSet presAssocID="{0FFCE989-7F35-408E-9F49-2D6F8E242501}" presName="sibTrans" presStyleLbl="sibTrans1D1" presStyleIdx="5" presStyleCnt="12"/>
      <dgm:spPr/>
      <dgm:t>
        <a:bodyPr/>
        <a:lstStyle/>
        <a:p>
          <a:endParaRPr lang="sv-SE"/>
        </a:p>
      </dgm:t>
    </dgm:pt>
    <dgm:pt modelId="{758664C4-85F1-4E1A-B073-7EB4E2C84348}" type="pres">
      <dgm:prSet presAssocID="{885C1EB2-F95C-4D92-B37B-045DC47D585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29A49-C1A5-48C0-9931-752A6D5B3308}" type="pres">
      <dgm:prSet presAssocID="{885C1EB2-F95C-4D92-B37B-045DC47D5850}" presName="spNode" presStyleCnt="0"/>
      <dgm:spPr/>
    </dgm:pt>
    <dgm:pt modelId="{5AA06435-E3F9-4DF3-B586-35045BF1DD3C}" type="pres">
      <dgm:prSet presAssocID="{862E8AF3-1F5E-4AA3-9D59-EA2180EE7133}" presName="sibTrans" presStyleLbl="sibTrans1D1" presStyleIdx="6" presStyleCnt="12"/>
      <dgm:spPr/>
      <dgm:t>
        <a:bodyPr/>
        <a:lstStyle/>
        <a:p>
          <a:endParaRPr lang="sv-SE"/>
        </a:p>
      </dgm:t>
    </dgm:pt>
    <dgm:pt modelId="{41898C09-1C0D-4659-ACFA-7DA183D5C29B}" type="pres">
      <dgm:prSet presAssocID="{F68E358E-E47F-4D19-ACE6-DCD88E3C6AB7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6CE9308-15ED-4FC1-B15A-B296DB6156E4}" type="pres">
      <dgm:prSet presAssocID="{F68E358E-E47F-4D19-ACE6-DCD88E3C6AB7}" presName="spNode" presStyleCnt="0"/>
      <dgm:spPr/>
    </dgm:pt>
    <dgm:pt modelId="{1EED6D9B-F72E-467F-8834-E2788519A84C}" type="pres">
      <dgm:prSet presAssocID="{499B7A7B-8015-475C-8A98-B7C6D4821B60}" presName="sibTrans" presStyleLbl="sibTrans1D1" presStyleIdx="7" presStyleCnt="12"/>
      <dgm:spPr/>
      <dgm:t>
        <a:bodyPr/>
        <a:lstStyle/>
        <a:p>
          <a:endParaRPr lang="sv-SE"/>
        </a:p>
      </dgm:t>
    </dgm:pt>
    <dgm:pt modelId="{E36A1FFC-55A6-4461-A43B-D03C7DBE6CE2}" type="pres">
      <dgm:prSet presAssocID="{B2B6FB2C-1EB5-4546-B02C-CF35BED0FD8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74285A0-50F2-4C81-900C-1FA43DB070DD}" type="pres">
      <dgm:prSet presAssocID="{B2B6FB2C-1EB5-4546-B02C-CF35BED0FD84}" presName="spNode" presStyleCnt="0"/>
      <dgm:spPr/>
    </dgm:pt>
    <dgm:pt modelId="{787CE417-FF39-48EC-AC2A-139E3059E8CF}" type="pres">
      <dgm:prSet presAssocID="{8C0B338E-6EB9-41A0-8FA2-3E72C7A4504E}" presName="sibTrans" presStyleLbl="sibTrans1D1" presStyleIdx="8" presStyleCnt="12"/>
      <dgm:spPr/>
      <dgm:t>
        <a:bodyPr/>
        <a:lstStyle/>
        <a:p>
          <a:endParaRPr lang="sv-SE"/>
        </a:p>
      </dgm:t>
    </dgm:pt>
    <dgm:pt modelId="{446F1AA2-14D2-4A44-B9AB-6F6783435EEA}" type="pres">
      <dgm:prSet presAssocID="{7C76E25D-0377-494F-A99C-A966F371F71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A9C814F-ADD3-4774-9BBB-B49CDC1549DC}" type="pres">
      <dgm:prSet presAssocID="{7C76E25D-0377-494F-A99C-A966F371F713}" presName="spNode" presStyleCnt="0"/>
      <dgm:spPr/>
    </dgm:pt>
    <dgm:pt modelId="{45CD7583-5A4C-4C47-9FF9-265D4DED50FA}" type="pres">
      <dgm:prSet presAssocID="{E71D8AFB-93F6-4F69-BA38-882041C5B62F}" presName="sibTrans" presStyleLbl="sibTrans1D1" presStyleIdx="9" presStyleCnt="12"/>
      <dgm:spPr/>
      <dgm:t>
        <a:bodyPr/>
        <a:lstStyle/>
        <a:p>
          <a:endParaRPr lang="sv-SE"/>
        </a:p>
      </dgm:t>
    </dgm:pt>
    <dgm:pt modelId="{DCB41BC7-5AC7-485C-BECB-DDD36EB2FA5E}" type="pres">
      <dgm:prSet presAssocID="{DD2026A9-4E42-465F-9640-89DCD6CB7B3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AB072F7-820D-4388-ABA7-722A352BD986}" type="pres">
      <dgm:prSet presAssocID="{DD2026A9-4E42-465F-9640-89DCD6CB7B3C}" presName="spNode" presStyleCnt="0"/>
      <dgm:spPr/>
    </dgm:pt>
    <dgm:pt modelId="{3B80EF1C-4262-4416-8708-7C06B22FB767}" type="pres">
      <dgm:prSet presAssocID="{6FAB9209-D2A3-41C2-B349-8D1A9F697EED}" presName="sibTrans" presStyleLbl="sibTrans1D1" presStyleIdx="10" presStyleCnt="12"/>
      <dgm:spPr/>
      <dgm:t>
        <a:bodyPr/>
        <a:lstStyle/>
        <a:p>
          <a:endParaRPr lang="sv-SE"/>
        </a:p>
      </dgm:t>
    </dgm:pt>
    <dgm:pt modelId="{25025591-F8D2-44C8-8E3E-A3E8507BD01C}" type="pres">
      <dgm:prSet presAssocID="{F3A290CA-507E-48C1-BD99-FF35A69AC21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15C5083-D5CD-42C7-A9F1-1ED4B8801E9E}" type="pres">
      <dgm:prSet presAssocID="{F3A290CA-507E-48C1-BD99-FF35A69AC216}" presName="spNode" presStyleCnt="0"/>
      <dgm:spPr/>
    </dgm:pt>
    <dgm:pt modelId="{2364A761-A6B9-481A-B2CB-FD1078E1A808}" type="pres">
      <dgm:prSet presAssocID="{2099380E-BA2F-443B-8750-8E5765989FA6}" presName="sibTrans" presStyleLbl="sibTrans1D1" presStyleIdx="11" presStyleCnt="12"/>
      <dgm:spPr/>
      <dgm:t>
        <a:bodyPr/>
        <a:lstStyle/>
        <a:p>
          <a:endParaRPr lang="sv-SE"/>
        </a:p>
      </dgm:t>
    </dgm:pt>
  </dgm:ptLst>
  <dgm:cxnLst>
    <dgm:cxn modelId="{BEEFBA52-6585-41C0-B8DA-01A9CF75BD1E}" srcId="{5828040F-517B-49FC-8029-BD9FB57327F8}" destId="{3FAF525F-C0DA-4478-92BC-12F8EFEF8647}" srcOrd="2" destOrd="0" parTransId="{221C3E6C-6EBF-4E5D-B16C-A7E741053017}" sibTransId="{45ACFD44-6CB6-4B12-996D-8741867598D0}"/>
    <dgm:cxn modelId="{4C889F22-4234-4CCB-9CE7-E1F731ADF101}" type="presOf" srcId="{8C0B338E-6EB9-41A0-8FA2-3E72C7A4504E}" destId="{787CE417-FF39-48EC-AC2A-139E3059E8CF}" srcOrd="0" destOrd="0" presId="urn:microsoft.com/office/officeart/2005/8/layout/cycle6"/>
    <dgm:cxn modelId="{334380F7-6281-4FF9-9069-A63573B93FC1}" srcId="{5828040F-517B-49FC-8029-BD9FB57327F8}" destId="{F68E358E-E47F-4D19-ACE6-DCD88E3C6AB7}" srcOrd="7" destOrd="0" parTransId="{5A898882-B779-4AE0-9BAD-BA2BE40D9AD8}" sibTransId="{499B7A7B-8015-475C-8A98-B7C6D4821B60}"/>
    <dgm:cxn modelId="{32466778-687E-4927-A8E9-81E895FDD982}" srcId="{5828040F-517B-49FC-8029-BD9FB57327F8}" destId="{C4BE3631-E766-4C50-9151-11BFD2F04233}" srcOrd="4" destOrd="0" parTransId="{A61B84C6-F8EB-4001-AFC4-A81445684252}" sibTransId="{E4072198-8F2E-457C-B963-CD4B8238A854}"/>
    <dgm:cxn modelId="{F41F0F5C-BAF0-4F6D-BE23-3DD96415B445}" type="presOf" srcId="{BBEB4E2F-9628-4CB7-969A-FA90C9A3B194}" destId="{7E486384-E7B1-42A3-B044-D5DC8B6927BC}" srcOrd="0" destOrd="0" presId="urn:microsoft.com/office/officeart/2005/8/layout/cycle6"/>
    <dgm:cxn modelId="{E5A76C2E-55D4-4715-B1A3-73942C69A9CC}" srcId="{5828040F-517B-49FC-8029-BD9FB57327F8}" destId="{885C1EB2-F95C-4D92-B37B-045DC47D5850}" srcOrd="6" destOrd="0" parTransId="{1BEC5C12-8FEB-452B-BEF8-77341C265768}" sibTransId="{862E8AF3-1F5E-4AA3-9D59-EA2180EE7133}"/>
    <dgm:cxn modelId="{4F5DF951-B289-4F87-BE0B-9698AE55D1C5}" type="presOf" srcId="{5828040F-517B-49FC-8029-BD9FB57327F8}" destId="{756E4386-C156-4B0F-856E-4EEE8F5055D8}" srcOrd="0" destOrd="0" presId="urn:microsoft.com/office/officeart/2005/8/layout/cycle6"/>
    <dgm:cxn modelId="{E16E83BF-2F6F-44F3-A601-E84811F1E163}" type="presOf" srcId="{54125222-24D0-4125-8D57-D4DD94C5A548}" destId="{25FBC985-1A9F-4A9B-BCA4-5BF70DCF5848}" srcOrd="0" destOrd="0" presId="urn:microsoft.com/office/officeart/2005/8/layout/cycle6"/>
    <dgm:cxn modelId="{C68F878A-3A5A-4E38-A161-B4976D251598}" srcId="{5828040F-517B-49FC-8029-BD9FB57327F8}" destId="{F3A290CA-507E-48C1-BD99-FF35A69AC216}" srcOrd="11" destOrd="0" parTransId="{52D99827-43AD-4DE3-BEEE-53A9BA2D6749}" sibTransId="{2099380E-BA2F-443B-8750-8E5765989FA6}"/>
    <dgm:cxn modelId="{02E8D646-571D-4EA5-9229-D7D7FDB9B832}" type="presOf" srcId="{4A07002F-AB88-4979-9BCB-D60BCB4D7131}" destId="{BEC7A5A5-44FB-4257-9F66-2E24EADC3415}" srcOrd="0" destOrd="0" presId="urn:microsoft.com/office/officeart/2005/8/layout/cycle6"/>
    <dgm:cxn modelId="{62618181-5178-4CA3-A0B9-94F050D7319D}" type="presOf" srcId="{4B957F40-EAAF-4469-BBDE-F04B9C9FD4C0}" destId="{E4474A98-F002-4D5C-BFC4-2F6C61B96D52}" srcOrd="0" destOrd="0" presId="urn:microsoft.com/office/officeart/2005/8/layout/cycle6"/>
    <dgm:cxn modelId="{1A30C851-4E23-4943-9B84-5847FE280544}" type="presOf" srcId="{499B7A7B-8015-475C-8A98-B7C6D4821B60}" destId="{1EED6D9B-F72E-467F-8834-E2788519A84C}" srcOrd="0" destOrd="0" presId="urn:microsoft.com/office/officeart/2005/8/layout/cycle6"/>
    <dgm:cxn modelId="{3A1F5FDF-2CD7-4AF0-9B10-8929EDDCE1BF}" type="presOf" srcId="{885C1EB2-F95C-4D92-B37B-045DC47D5850}" destId="{758664C4-85F1-4E1A-B073-7EB4E2C84348}" srcOrd="0" destOrd="0" presId="urn:microsoft.com/office/officeart/2005/8/layout/cycle6"/>
    <dgm:cxn modelId="{8EB997B9-2E17-4B49-9A09-FD7F1A2DCF7F}" srcId="{5828040F-517B-49FC-8029-BD9FB57327F8}" destId="{BBEB4E2F-9628-4CB7-969A-FA90C9A3B194}" srcOrd="3" destOrd="0" parTransId="{CE13AB6A-FB60-4530-ABDE-9AEF01B8441D}" sibTransId="{EDDD678C-E4CE-47A8-AE8C-1AC35C05B616}"/>
    <dgm:cxn modelId="{F686ED6B-054F-4FBF-8730-9BE821134FAD}" srcId="{5828040F-517B-49FC-8029-BD9FB57327F8}" destId="{54125222-24D0-4125-8D57-D4DD94C5A548}" srcOrd="0" destOrd="0" parTransId="{F9D1030B-9369-4493-99A6-D5B5341ECBE3}" sibTransId="{4A07002F-AB88-4979-9BCB-D60BCB4D7131}"/>
    <dgm:cxn modelId="{AD05D076-2C75-4153-938A-62879A62C28B}" type="presOf" srcId="{0FFCE989-7F35-408E-9F49-2D6F8E242501}" destId="{6EEA5D93-7E99-41C8-8365-9DBFD3C70110}" srcOrd="0" destOrd="0" presId="urn:microsoft.com/office/officeart/2005/8/layout/cycle6"/>
    <dgm:cxn modelId="{FE03633C-E872-4744-9C6B-C9C233172E01}" srcId="{5828040F-517B-49FC-8029-BD9FB57327F8}" destId="{DD2026A9-4E42-465F-9640-89DCD6CB7B3C}" srcOrd="10" destOrd="0" parTransId="{F7B1D6E6-F6BC-4A9C-9161-0321F0AC7092}" sibTransId="{6FAB9209-D2A3-41C2-B349-8D1A9F697EED}"/>
    <dgm:cxn modelId="{AC13D8A9-5F06-4B8A-9B5D-C578CE25E25F}" type="presOf" srcId="{E4072198-8F2E-457C-B963-CD4B8238A854}" destId="{3097AEF0-0776-4F5F-9085-9C6AD777A005}" srcOrd="0" destOrd="0" presId="urn:microsoft.com/office/officeart/2005/8/layout/cycle6"/>
    <dgm:cxn modelId="{D9ED2A32-CC23-43EB-9EB0-7C880F99C7BE}" type="presOf" srcId="{3FAF525F-C0DA-4478-92BC-12F8EFEF8647}" destId="{F1EFB803-6E10-4E2A-8D0B-C47577B5CAB1}" srcOrd="0" destOrd="0" presId="urn:microsoft.com/office/officeart/2005/8/layout/cycle6"/>
    <dgm:cxn modelId="{F61988BB-A0D3-4A5D-B86F-0A974F3AF106}" type="presOf" srcId="{E71D8AFB-93F6-4F69-BA38-882041C5B62F}" destId="{45CD7583-5A4C-4C47-9FF9-265D4DED50FA}" srcOrd="0" destOrd="0" presId="urn:microsoft.com/office/officeart/2005/8/layout/cycle6"/>
    <dgm:cxn modelId="{68A73CE1-2639-4B20-88DD-FC4192A8B3D2}" srcId="{5828040F-517B-49FC-8029-BD9FB57327F8}" destId="{9514C170-D4B2-435E-B273-33431FF0B416}" srcOrd="5" destOrd="0" parTransId="{994D2F4B-0C47-434E-98F8-9E0B0CF89EE0}" sibTransId="{0FFCE989-7F35-408E-9F49-2D6F8E242501}"/>
    <dgm:cxn modelId="{426093E0-C31D-4BCF-A985-194E37CAF466}" type="presOf" srcId="{7C76E25D-0377-494F-A99C-A966F371F713}" destId="{446F1AA2-14D2-4A44-B9AB-6F6783435EEA}" srcOrd="0" destOrd="0" presId="urn:microsoft.com/office/officeart/2005/8/layout/cycle6"/>
    <dgm:cxn modelId="{35CD813C-EAF7-49FF-8581-D58141961D9C}" type="presOf" srcId="{45ACFD44-6CB6-4B12-996D-8741867598D0}" destId="{632FC81A-C36D-4BB5-814D-0B01CA116D9B}" srcOrd="0" destOrd="0" presId="urn:microsoft.com/office/officeart/2005/8/layout/cycle6"/>
    <dgm:cxn modelId="{4BBDBFD2-4375-4234-986E-94D8E018A8E5}" type="presOf" srcId="{F68E358E-E47F-4D19-ACE6-DCD88E3C6AB7}" destId="{41898C09-1C0D-4659-ACFA-7DA183D5C29B}" srcOrd="0" destOrd="0" presId="urn:microsoft.com/office/officeart/2005/8/layout/cycle6"/>
    <dgm:cxn modelId="{6A6E7331-2018-4BC3-9E9C-D1A9155554EB}" type="presOf" srcId="{6FAB9209-D2A3-41C2-B349-8D1A9F697EED}" destId="{3B80EF1C-4262-4416-8708-7C06B22FB767}" srcOrd="0" destOrd="0" presId="urn:microsoft.com/office/officeart/2005/8/layout/cycle6"/>
    <dgm:cxn modelId="{FA328B70-4F3C-4523-86ED-DF0C228B1C32}" type="presOf" srcId="{9514C170-D4B2-435E-B273-33431FF0B416}" destId="{C8DB18E3-0353-49F5-9864-2B55B631F1F8}" srcOrd="0" destOrd="0" presId="urn:microsoft.com/office/officeart/2005/8/layout/cycle6"/>
    <dgm:cxn modelId="{9B450DFA-59DA-4F34-A18A-9D4400BAE52F}" type="presOf" srcId="{DD2026A9-4E42-465F-9640-89DCD6CB7B3C}" destId="{DCB41BC7-5AC7-485C-BECB-DDD36EB2FA5E}" srcOrd="0" destOrd="0" presId="urn:microsoft.com/office/officeart/2005/8/layout/cycle6"/>
    <dgm:cxn modelId="{17C252BF-2C5A-48AD-B507-2FC1D75D3DE3}" srcId="{5828040F-517B-49FC-8029-BD9FB57327F8}" destId="{9426CE72-C468-4BBF-B935-B6B98C27C876}" srcOrd="1" destOrd="0" parTransId="{D86656A6-2EE6-46F7-90CE-B0B5B5E86F94}" sibTransId="{4B957F40-EAAF-4469-BBDE-F04B9C9FD4C0}"/>
    <dgm:cxn modelId="{38F9D287-C3D6-447C-8331-4218F59FA9B3}" type="presOf" srcId="{9426CE72-C468-4BBF-B935-B6B98C27C876}" destId="{C86306A9-AA8E-475E-B7F0-6EBC6D82BE5A}" srcOrd="0" destOrd="0" presId="urn:microsoft.com/office/officeart/2005/8/layout/cycle6"/>
    <dgm:cxn modelId="{63D4F482-6A78-4A94-951A-756B55096D61}" type="presOf" srcId="{B2B6FB2C-1EB5-4546-B02C-CF35BED0FD84}" destId="{E36A1FFC-55A6-4461-A43B-D03C7DBE6CE2}" srcOrd="0" destOrd="0" presId="urn:microsoft.com/office/officeart/2005/8/layout/cycle6"/>
    <dgm:cxn modelId="{051DF0FF-1F2C-4263-91F6-4007E70E41F3}" type="presOf" srcId="{EDDD678C-E4CE-47A8-AE8C-1AC35C05B616}" destId="{E72C0FBE-BEDC-437A-A39B-ECF593F5E60C}" srcOrd="0" destOrd="0" presId="urn:microsoft.com/office/officeart/2005/8/layout/cycle6"/>
    <dgm:cxn modelId="{9E65C9D1-E481-4F72-B406-F2F28EF78D69}" srcId="{5828040F-517B-49FC-8029-BD9FB57327F8}" destId="{7C76E25D-0377-494F-A99C-A966F371F713}" srcOrd="9" destOrd="0" parTransId="{4CD40838-D20A-452D-9845-2702B2C17DF4}" sibTransId="{E71D8AFB-93F6-4F69-BA38-882041C5B62F}"/>
    <dgm:cxn modelId="{4F4056A9-BE86-469A-89E0-0C75EDA52898}" type="presOf" srcId="{F3A290CA-507E-48C1-BD99-FF35A69AC216}" destId="{25025591-F8D2-44C8-8E3E-A3E8507BD01C}" srcOrd="0" destOrd="0" presId="urn:microsoft.com/office/officeart/2005/8/layout/cycle6"/>
    <dgm:cxn modelId="{DC1FB668-2A3F-441E-968A-247571BB1E13}" type="presOf" srcId="{2099380E-BA2F-443B-8750-8E5765989FA6}" destId="{2364A761-A6B9-481A-B2CB-FD1078E1A808}" srcOrd="0" destOrd="0" presId="urn:microsoft.com/office/officeart/2005/8/layout/cycle6"/>
    <dgm:cxn modelId="{F46BC7A2-8E75-4F69-9CB3-B7677F014522}" type="presOf" srcId="{862E8AF3-1F5E-4AA3-9D59-EA2180EE7133}" destId="{5AA06435-E3F9-4DF3-B586-35045BF1DD3C}" srcOrd="0" destOrd="0" presId="urn:microsoft.com/office/officeart/2005/8/layout/cycle6"/>
    <dgm:cxn modelId="{8FA424FA-7982-41F0-8752-059FB4BCD7F4}" type="presOf" srcId="{C4BE3631-E766-4C50-9151-11BFD2F04233}" destId="{10C2B85D-DA04-47F6-A303-0AB24F498CA2}" srcOrd="0" destOrd="0" presId="urn:microsoft.com/office/officeart/2005/8/layout/cycle6"/>
    <dgm:cxn modelId="{4E5F65E1-B962-4124-B2CC-085338B6AB75}" srcId="{5828040F-517B-49FC-8029-BD9FB57327F8}" destId="{B2B6FB2C-1EB5-4546-B02C-CF35BED0FD84}" srcOrd="8" destOrd="0" parTransId="{C6D287A0-748A-455E-87DB-A6CA6DA2A8C3}" sibTransId="{8C0B338E-6EB9-41A0-8FA2-3E72C7A4504E}"/>
    <dgm:cxn modelId="{8FEFBDB0-D3FD-4E9D-A068-145585DB6847}" type="presParOf" srcId="{756E4386-C156-4B0F-856E-4EEE8F5055D8}" destId="{25FBC985-1A9F-4A9B-BCA4-5BF70DCF5848}" srcOrd="0" destOrd="0" presId="urn:microsoft.com/office/officeart/2005/8/layout/cycle6"/>
    <dgm:cxn modelId="{1AFD46A4-BC78-4282-A90C-F22673BCB90B}" type="presParOf" srcId="{756E4386-C156-4B0F-856E-4EEE8F5055D8}" destId="{4EED353B-9135-45EB-9862-B8C35837AFAE}" srcOrd="1" destOrd="0" presId="urn:microsoft.com/office/officeart/2005/8/layout/cycle6"/>
    <dgm:cxn modelId="{BA30F92B-6348-4EC0-9EE3-94CB522633FA}" type="presParOf" srcId="{756E4386-C156-4B0F-856E-4EEE8F5055D8}" destId="{BEC7A5A5-44FB-4257-9F66-2E24EADC3415}" srcOrd="2" destOrd="0" presId="urn:microsoft.com/office/officeart/2005/8/layout/cycle6"/>
    <dgm:cxn modelId="{7E4EE10B-8C30-4A4D-B515-A7664829B7D7}" type="presParOf" srcId="{756E4386-C156-4B0F-856E-4EEE8F5055D8}" destId="{C86306A9-AA8E-475E-B7F0-6EBC6D82BE5A}" srcOrd="3" destOrd="0" presId="urn:microsoft.com/office/officeart/2005/8/layout/cycle6"/>
    <dgm:cxn modelId="{BB9AC588-AEE3-422F-8319-0B97FB4131F8}" type="presParOf" srcId="{756E4386-C156-4B0F-856E-4EEE8F5055D8}" destId="{E6D03050-482D-48DA-92A5-02FEB5F2E545}" srcOrd="4" destOrd="0" presId="urn:microsoft.com/office/officeart/2005/8/layout/cycle6"/>
    <dgm:cxn modelId="{DEC41060-5B5B-4C74-8F1C-91C7972334A9}" type="presParOf" srcId="{756E4386-C156-4B0F-856E-4EEE8F5055D8}" destId="{E4474A98-F002-4D5C-BFC4-2F6C61B96D52}" srcOrd="5" destOrd="0" presId="urn:microsoft.com/office/officeart/2005/8/layout/cycle6"/>
    <dgm:cxn modelId="{97388045-66AA-4EEE-9EDC-C0C7DED89ECF}" type="presParOf" srcId="{756E4386-C156-4B0F-856E-4EEE8F5055D8}" destId="{F1EFB803-6E10-4E2A-8D0B-C47577B5CAB1}" srcOrd="6" destOrd="0" presId="urn:microsoft.com/office/officeart/2005/8/layout/cycle6"/>
    <dgm:cxn modelId="{D7D9794C-DD5D-447E-BD4F-81508A0B0D91}" type="presParOf" srcId="{756E4386-C156-4B0F-856E-4EEE8F5055D8}" destId="{2227CE70-8047-4017-BA66-D6A147122687}" srcOrd="7" destOrd="0" presId="urn:microsoft.com/office/officeart/2005/8/layout/cycle6"/>
    <dgm:cxn modelId="{5AED7198-AB15-42B4-AC6A-AEAD54D162CF}" type="presParOf" srcId="{756E4386-C156-4B0F-856E-4EEE8F5055D8}" destId="{632FC81A-C36D-4BB5-814D-0B01CA116D9B}" srcOrd="8" destOrd="0" presId="urn:microsoft.com/office/officeart/2005/8/layout/cycle6"/>
    <dgm:cxn modelId="{983ABD98-00BF-481D-A60B-724D04796D6A}" type="presParOf" srcId="{756E4386-C156-4B0F-856E-4EEE8F5055D8}" destId="{7E486384-E7B1-42A3-B044-D5DC8B6927BC}" srcOrd="9" destOrd="0" presId="urn:microsoft.com/office/officeart/2005/8/layout/cycle6"/>
    <dgm:cxn modelId="{52B21C8F-1A1A-4EE6-9FD1-53E90D2D9E6C}" type="presParOf" srcId="{756E4386-C156-4B0F-856E-4EEE8F5055D8}" destId="{75217EEF-22E4-4700-8B88-8AE6F154D8B6}" srcOrd="10" destOrd="0" presId="urn:microsoft.com/office/officeart/2005/8/layout/cycle6"/>
    <dgm:cxn modelId="{78DE9005-E744-4C7F-951A-0DA318003C09}" type="presParOf" srcId="{756E4386-C156-4B0F-856E-4EEE8F5055D8}" destId="{E72C0FBE-BEDC-437A-A39B-ECF593F5E60C}" srcOrd="11" destOrd="0" presId="urn:microsoft.com/office/officeart/2005/8/layout/cycle6"/>
    <dgm:cxn modelId="{2BE14A3E-31D0-4D23-A94F-A83B070BB6F4}" type="presParOf" srcId="{756E4386-C156-4B0F-856E-4EEE8F5055D8}" destId="{10C2B85D-DA04-47F6-A303-0AB24F498CA2}" srcOrd="12" destOrd="0" presId="urn:microsoft.com/office/officeart/2005/8/layout/cycle6"/>
    <dgm:cxn modelId="{449F4347-5DCC-45AA-AD75-A24A6E1B7C85}" type="presParOf" srcId="{756E4386-C156-4B0F-856E-4EEE8F5055D8}" destId="{63592906-5A53-4C28-BF25-EE9E7CE45733}" srcOrd="13" destOrd="0" presId="urn:microsoft.com/office/officeart/2005/8/layout/cycle6"/>
    <dgm:cxn modelId="{78C0BE39-57AA-4B5C-B080-C738A00C614F}" type="presParOf" srcId="{756E4386-C156-4B0F-856E-4EEE8F5055D8}" destId="{3097AEF0-0776-4F5F-9085-9C6AD777A005}" srcOrd="14" destOrd="0" presId="urn:microsoft.com/office/officeart/2005/8/layout/cycle6"/>
    <dgm:cxn modelId="{BD172152-759F-4C8B-92D2-C79C8AD7836B}" type="presParOf" srcId="{756E4386-C156-4B0F-856E-4EEE8F5055D8}" destId="{C8DB18E3-0353-49F5-9864-2B55B631F1F8}" srcOrd="15" destOrd="0" presId="urn:microsoft.com/office/officeart/2005/8/layout/cycle6"/>
    <dgm:cxn modelId="{615F056C-4B72-4D2F-9131-1DB4A5980A7E}" type="presParOf" srcId="{756E4386-C156-4B0F-856E-4EEE8F5055D8}" destId="{75AAB4CF-A3AB-4D5E-AA4E-E2EB38FF3022}" srcOrd="16" destOrd="0" presId="urn:microsoft.com/office/officeart/2005/8/layout/cycle6"/>
    <dgm:cxn modelId="{01FDE6FC-BA2F-4759-8623-E9BFC42EAC7C}" type="presParOf" srcId="{756E4386-C156-4B0F-856E-4EEE8F5055D8}" destId="{6EEA5D93-7E99-41C8-8365-9DBFD3C70110}" srcOrd="17" destOrd="0" presId="urn:microsoft.com/office/officeart/2005/8/layout/cycle6"/>
    <dgm:cxn modelId="{1477E357-5706-4EC9-987F-054A2D2FE865}" type="presParOf" srcId="{756E4386-C156-4B0F-856E-4EEE8F5055D8}" destId="{758664C4-85F1-4E1A-B073-7EB4E2C84348}" srcOrd="18" destOrd="0" presId="urn:microsoft.com/office/officeart/2005/8/layout/cycle6"/>
    <dgm:cxn modelId="{2A662C0D-EE3B-4E61-9813-C1223D647F46}" type="presParOf" srcId="{756E4386-C156-4B0F-856E-4EEE8F5055D8}" destId="{4D229A49-C1A5-48C0-9931-752A6D5B3308}" srcOrd="19" destOrd="0" presId="urn:microsoft.com/office/officeart/2005/8/layout/cycle6"/>
    <dgm:cxn modelId="{BD9EB5CF-A926-41EB-8B7C-C553CDA1A894}" type="presParOf" srcId="{756E4386-C156-4B0F-856E-4EEE8F5055D8}" destId="{5AA06435-E3F9-4DF3-B586-35045BF1DD3C}" srcOrd="20" destOrd="0" presId="urn:microsoft.com/office/officeart/2005/8/layout/cycle6"/>
    <dgm:cxn modelId="{3FE591B4-2AD6-410F-9C0B-6E9230B5EDB9}" type="presParOf" srcId="{756E4386-C156-4B0F-856E-4EEE8F5055D8}" destId="{41898C09-1C0D-4659-ACFA-7DA183D5C29B}" srcOrd="21" destOrd="0" presId="urn:microsoft.com/office/officeart/2005/8/layout/cycle6"/>
    <dgm:cxn modelId="{EC5BE58A-35ED-4A37-908E-F2403BB9ACA5}" type="presParOf" srcId="{756E4386-C156-4B0F-856E-4EEE8F5055D8}" destId="{86CE9308-15ED-4FC1-B15A-B296DB6156E4}" srcOrd="22" destOrd="0" presId="urn:microsoft.com/office/officeart/2005/8/layout/cycle6"/>
    <dgm:cxn modelId="{CAC70E26-1CB7-4961-B76A-599EBD88F380}" type="presParOf" srcId="{756E4386-C156-4B0F-856E-4EEE8F5055D8}" destId="{1EED6D9B-F72E-467F-8834-E2788519A84C}" srcOrd="23" destOrd="0" presId="urn:microsoft.com/office/officeart/2005/8/layout/cycle6"/>
    <dgm:cxn modelId="{992F8D3D-508E-4152-B7DB-4A085790021F}" type="presParOf" srcId="{756E4386-C156-4B0F-856E-4EEE8F5055D8}" destId="{E36A1FFC-55A6-4461-A43B-D03C7DBE6CE2}" srcOrd="24" destOrd="0" presId="urn:microsoft.com/office/officeart/2005/8/layout/cycle6"/>
    <dgm:cxn modelId="{8A77DA7D-5D44-4CDF-8DE9-FFEBB6D71128}" type="presParOf" srcId="{756E4386-C156-4B0F-856E-4EEE8F5055D8}" destId="{C74285A0-50F2-4C81-900C-1FA43DB070DD}" srcOrd="25" destOrd="0" presId="urn:microsoft.com/office/officeart/2005/8/layout/cycle6"/>
    <dgm:cxn modelId="{26639ED8-3492-4E30-8DBE-1D57EC88D8FE}" type="presParOf" srcId="{756E4386-C156-4B0F-856E-4EEE8F5055D8}" destId="{787CE417-FF39-48EC-AC2A-139E3059E8CF}" srcOrd="26" destOrd="0" presId="urn:microsoft.com/office/officeart/2005/8/layout/cycle6"/>
    <dgm:cxn modelId="{2DFDD71B-0346-4F81-B446-1104867AA72F}" type="presParOf" srcId="{756E4386-C156-4B0F-856E-4EEE8F5055D8}" destId="{446F1AA2-14D2-4A44-B9AB-6F6783435EEA}" srcOrd="27" destOrd="0" presId="urn:microsoft.com/office/officeart/2005/8/layout/cycle6"/>
    <dgm:cxn modelId="{9DABBD11-DC8B-4AD6-AE1E-5AB3482F0A0D}" type="presParOf" srcId="{756E4386-C156-4B0F-856E-4EEE8F5055D8}" destId="{0A9C814F-ADD3-4774-9BBB-B49CDC1549DC}" srcOrd="28" destOrd="0" presId="urn:microsoft.com/office/officeart/2005/8/layout/cycle6"/>
    <dgm:cxn modelId="{34FAE7E9-F62C-42A4-9469-165C0387D7B0}" type="presParOf" srcId="{756E4386-C156-4B0F-856E-4EEE8F5055D8}" destId="{45CD7583-5A4C-4C47-9FF9-265D4DED50FA}" srcOrd="29" destOrd="0" presId="urn:microsoft.com/office/officeart/2005/8/layout/cycle6"/>
    <dgm:cxn modelId="{77D9F0DB-0A47-4296-996E-C9CDF6207E6F}" type="presParOf" srcId="{756E4386-C156-4B0F-856E-4EEE8F5055D8}" destId="{DCB41BC7-5AC7-485C-BECB-DDD36EB2FA5E}" srcOrd="30" destOrd="0" presId="urn:microsoft.com/office/officeart/2005/8/layout/cycle6"/>
    <dgm:cxn modelId="{FB73782A-1E69-48EF-9A7E-6C348E3255EC}" type="presParOf" srcId="{756E4386-C156-4B0F-856E-4EEE8F5055D8}" destId="{6AB072F7-820D-4388-ABA7-722A352BD986}" srcOrd="31" destOrd="0" presId="urn:microsoft.com/office/officeart/2005/8/layout/cycle6"/>
    <dgm:cxn modelId="{EC1C1291-C961-4FA9-BA65-F0291A4A88BF}" type="presParOf" srcId="{756E4386-C156-4B0F-856E-4EEE8F5055D8}" destId="{3B80EF1C-4262-4416-8708-7C06B22FB767}" srcOrd="32" destOrd="0" presId="urn:microsoft.com/office/officeart/2005/8/layout/cycle6"/>
    <dgm:cxn modelId="{45FD3E01-1033-445A-9F8A-3C216D25D311}" type="presParOf" srcId="{756E4386-C156-4B0F-856E-4EEE8F5055D8}" destId="{25025591-F8D2-44C8-8E3E-A3E8507BD01C}" srcOrd="33" destOrd="0" presId="urn:microsoft.com/office/officeart/2005/8/layout/cycle6"/>
    <dgm:cxn modelId="{63210C82-5BB4-4D8D-A2A5-F7101174BF24}" type="presParOf" srcId="{756E4386-C156-4B0F-856E-4EEE8F5055D8}" destId="{215C5083-D5CD-42C7-A9F1-1ED4B8801E9E}" srcOrd="34" destOrd="0" presId="urn:microsoft.com/office/officeart/2005/8/layout/cycle6"/>
    <dgm:cxn modelId="{CA6CD5D8-6A3F-4CB0-B38A-FA6288824E6F}" type="presParOf" srcId="{756E4386-C156-4B0F-856E-4EEE8F5055D8}" destId="{2364A761-A6B9-481A-B2CB-FD1078E1A808}" srcOrd="35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F7BB6-752A-4E78-9C69-5B7DE3F852E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708F2942-5706-4D35-A366-37936A1AE12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sv-SE" sz="1800" dirty="0" smtClean="0"/>
            <a:t>Den som fastställt ett ÅP (nytt eller reviderat) ska senast tre månader efter fastställandet skicka tillämpliga uppgifter om ÅP enligt Bilaga 7 till Naturvårdsverket.</a:t>
          </a:r>
          <a:endParaRPr lang="sv-SE" sz="1800" dirty="0"/>
        </a:p>
      </dgm:t>
    </dgm:pt>
    <dgm:pt modelId="{1F86811A-F80A-4002-9B5C-BE0FC7484454}" type="parTrans" cxnId="{CCCBBCED-0FEF-4508-84A4-C83F487E367B}">
      <dgm:prSet/>
      <dgm:spPr/>
      <dgm:t>
        <a:bodyPr/>
        <a:lstStyle/>
        <a:p>
          <a:endParaRPr lang="sv-SE" sz="1400"/>
        </a:p>
      </dgm:t>
    </dgm:pt>
    <dgm:pt modelId="{6E271452-9112-4CEB-9FFA-113A707A447E}" type="sibTrans" cxnId="{CCCBBCED-0FEF-4508-84A4-C83F487E367B}">
      <dgm:prSet/>
      <dgm:spPr/>
      <dgm:t>
        <a:bodyPr/>
        <a:lstStyle/>
        <a:p>
          <a:endParaRPr lang="sv-SE" sz="1400"/>
        </a:p>
      </dgm:t>
    </dgm:pt>
    <dgm:pt modelId="{7B8F5D1B-3917-4A9A-A786-C873DFD0F89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sv-SE" sz="1800" dirty="0" smtClean="0"/>
            <a:t>Naturvårdsverket ansvarar för Sveriges rapportering av uppgifter om ÅP till EU (senast ”två år efter utgången av det år då det första överskridandet observerades”)</a:t>
          </a:r>
          <a:endParaRPr lang="sv-SE" sz="1800" dirty="0"/>
        </a:p>
      </dgm:t>
    </dgm:pt>
    <dgm:pt modelId="{53210374-E6B4-4168-8702-AAE90A98D93E}" type="parTrans" cxnId="{95AC4A63-B29E-416C-82B9-9D9877B07717}">
      <dgm:prSet/>
      <dgm:spPr/>
      <dgm:t>
        <a:bodyPr/>
        <a:lstStyle/>
        <a:p>
          <a:endParaRPr lang="sv-SE" sz="1400"/>
        </a:p>
      </dgm:t>
    </dgm:pt>
    <dgm:pt modelId="{14492264-69A1-41C7-B500-7556298C90CB}" type="sibTrans" cxnId="{95AC4A63-B29E-416C-82B9-9D9877B07717}">
      <dgm:prSet/>
      <dgm:spPr/>
      <dgm:t>
        <a:bodyPr/>
        <a:lstStyle/>
        <a:p>
          <a:endParaRPr lang="sv-SE" sz="1400"/>
        </a:p>
      </dgm:t>
    </dgm:pt>
    <dgm:pt modelId="{ED7780DE-98B6-458B-8D4A-DCC1F146C74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sv-SE" sz="1800" dirty="0" smtClean="0"/>
            <a:t>Uppgifterna beaktas lämpligen redan vid framtagandet av ÅP</a:t>
          </a:r>
          <a:endParaRPr lang="sv-SE" sz="1800" dirty="0"/>
        </a:p>
      </dgm:t>
    </dgm:pt>
    <dgm:pt modelId="{458FE4BE-52AC-4237-BAF1-0D21B81C338C}" type="parTrans" cxnId="{3C316EC1-C927-414C-B974-B695D7C524DE}">
      <dgm:prSet/>
      <dgm:spPr/>
      <dgm:t>
        <a:bodyPr/>
        <a:lstStyle/>
        <a:p>
          <a:endParaRPr lang="sv-SE" sz="1400"/>
        </a:p>
      </dgm:t>
    </dgm:pt>
    <dgm:pt modelId="{6DD476FF-8EEE-4BA9-A655-D5990EED4328}" type="sibTrans" cxnId="{3C316EC1-C927-414C-B974-B695D7C524DE}">
      <dgm:prSet/>
      <dgm:spPr/>
      <dgm:t>
        <a:bodyPr/>
        <a:lstStyle/>
        <a:p>
          <a:endParaRPr lang="sv-SE" sz="1400"/>
        </a:p>
      </dgm:t>
    </dgm:pt>
    <dgm:pt modelId="{3D951935-B166-4B4F-875D-426C53DA15E7}">
      <dgm:prSet custT="1"/>
      <dgm:spPr/>
      <dgm:t>
        <a:bodyPr/>
        <a:lstStyle/>
        <a:p>
          <a:pPr rtl="0"/>
          <a:r>
            <a:rPr lang="sv-SE" sz="1400" dirty="0" smtClean="0"/>
            <a:t>A. Allmän information</a:t>
          </a:r>
          <a:endParaRPr lang="sv-SE" sz="1400" dirty="0"/>
        </a:p>
      </dgm:t>
    </dgm:pt>
    <dgm:pt modelId="{F63B2809-E4AC-40B1-9C85-17E514DBDFE0}" type="parTrans" cxnId="{93A8DBF7-0629-4449-8FD1-0D03D7889369}">
      <dgm:prSet/>
      <dgm:spPr/>
      <dgm:t>
        <a:bodyPr/>
        <a:lstStyle/>
        <a:p>
          <a:endParaRPr lang="sv-SE" sz="1400"/>
        </a:p>
      </dgm:t>
    </dgm:pt>
    <dgm:pt modelId="{D7DA7F40-4931-49C6-B9EA-18C4379B219C}" type="sibTrans" cxnId="{93A8DBF7-0629-4449-8FD1-0D03D7889369}">
      <dgm:prSet/>
      <dgm:spPr/>
      <dgm:t>
        <a:bodyPr/>
        <a:lstStyle/>
        <a:p>
          <a:endParaRPr lang="sv-SE" sz="1400"/>
        </a:p>
      </dgm:t>
    </dgm:pt>
    <dgm:pt modelId="{8257C964-6920-4AFE-B749-296775D80377}">
      <dgm:prSet custT="1"/>
      <dgm:spPr/>
      <dgm:t>
        <a:bodyPr/>
        <a:lstStyle/>
        <a:p>
          <a:pPr rtl="0"/>
          <a:r>
            <a:rPr lang="sv-SE" sz="1400" dirty="0" smtClean="0"/>
            <a:t>B. Information om åtgärdsprogrammet</a:t>
          </a:r>
          <a:endParaRPr lang="sv-SE" sz="1400" dirty="0"/>
        </a:p>
      </dgm:t>
    </dgm:pt>
    <dgm:pt modelId="{6E839DA0-FBDD-4AF7-A854-ED057AB7EA94}" type="parTrans" cxnId="{2ACFBAA1-D71D-45A5-9B6C-8F7F0EDCBBB4}">
      <dgm:prSet/>
      <dgm:spPr/>
      <dgm:t>
        <a:bodyPr/>
        <a:lstStyle/>
        <a:p>
          <a:endParaRPr lang="sv-SE" sz="1400"/>
        </a:p>
      </dgm:t>
    </dgm:pt>
    <dgm:pt modelId="{5B080866-CAFA-4237-90BB-7FA13E385C1C}" type="sibTrans" cxnId="{2ACFBAA1-D71D-45A5-9B6C-8F7F0EDCBBB4}">
      <dgm:prSet/>
      <dgm:spPr/>
      <dgm:t>
        <a:bodyPr/>
        <a:lstStyle/>
        <a:p>
          <a:endParaRPr lang="sv-SE" sz="1400"/>
        </a:p>
      </dgm:t>
    </dgm:pt>
    <dgm:pt modelId="{13AD7585-1F69-4394-9DD8-3F719E83A14C}">
      <dgm:prSet custT="1"/>
      <dgm:spPr/>
      <dgm:t>
        <a:bodyPr/>
        <a:lstStyle/>
        <a:p>
          <a:pPr rtl="0"/>
          <a:r>
            <a:rPr lang="sv-SE" sz="1400" dirty="0" smtClean="0"/>
            <a:t>C. Allmän information om överskridandet av miljökvalitetsnormen  </a:t>
          </a:r>
          <a:endParaRPr lang="sv-SE" sz="1400" dirty="0"/>
        </a:p>
      </dgm:t>
    </dgm:pt>
    <dgm:pt modelId="{F4CAE016-01DD-4E22-BB38-100DF51AE538}" type="parTrans" cxnId="{2F50FAC4-481E-4D52-ACF7-89512E163463}">
      <dgm:prSet/>
      <dgm:spPr/>
      <dgm:t>
        <a:bodyPr/>
        <a:lstStyle/>
        <a:p>
          <a:endParaRPr lang="sv-SE" sz="1400"/>
        </a:p>
      </dgm:t>
    </dgm:pt>
    <dgm:pt modelId="{36FBEB6A-B784-420F-BF7E-C066313C5FD7}" type="sibTrans" cxnId="{2F50FAC4-481E-4D52-ACF7-89512E163463}">
      <dgm:prSet/>
      <dgm:spPr/>
      <dgm:t>
        <a:bodyPr/>
        <a:lstStyle/>
        <a:p>
          <a:endParaRPr lang="sv-SE" sz="1400"/>
        </a:p>
      </dgm:t>
    </dgm:pt>
    <dgm:pt modelId="{036F371D-62FF-42A8-B9D3-52D6A2BA0285}">
      <dgm:prSet custT="1"/>
      <dgm:spPr/>
      <dgm:t>
        <a:bodyPr/>
        <a:lstStyle/>
        <a:p>
          <a:pPr rtl="0"/>
          <a:r>
            <a:rPr lang="sv-SE" sz="1400" smtClean="0"/>
            <a:t>D. Information om källfördelning </a:t>
          </a:r>
          <a:endParaRPr lang="sv-SE" sz="1400"/>
        </a:p>
      </dgm:t>
    </dgm:pt>
    <dgm:pt modelId="{EB520508-3DF0-4C2D-BD68-A0F8AE5238F9}" type="parTrans" cxnId="{D0C3B2DD-9162-4EAC-A0BC-76C8882D8EF4}">
      <dgm:prSet/>
      <dgm:spPr/>
      <dgm:t>
        <a:bodyPr/>
        <a:lstStyle/>
        <a:p>
          <a:endParaRPr lang="sv-SE" sz="1400"/>
        </a:p>
      </dgm:t>
    </dgm:pt>
    <dgm:pt modelId="{5D0049F7-7AD4-44C1-82E3-80716BC93374}" type="sibTrans" cxnId="{D0C3B2DD-9162-4EAC-A0BC-76C8882D8EF4}">
      <dgm:prSet/>
      <dgm:spPr/>
      <dgm:t>
        <a:bodyPr/>
        <a:lstStyle/>
        <a:p>
          <a:endParaRPr lang="sv-SE" sz="1400"/>
        </a:p>
      </dgm:t>
    </dgm:pt>
    <dgm:pt modelId="{D3799F03-7331-41F1-A944-A5CAA65D93B7}">
      <dgm:prSet custT="1"/>
      <dgm:spPr/>
      <dgm:t>
        <a:bodyPr/>
        <a:lstStyle/>
        <a:p>
          <a:pPr rtl="0"/>
          <a:r>
            <a:rPr lang="sv-SE" sz="1400" dirty="0" smtClean="0"/>
            <a:t>E. Information om genomförda förbättringsåtgärder</a:t>
          </a:r>
          <a:endParaRPr lang="sv-SE" sz="1400" dirty="0"/>
        </a:p>
      </dgm:t>
    </dgm:pt>
    <dgm:pt modelId="{3381EECE-D277-4A1C-8358-DFD443E64BB0}" type="parTrans" cxnId="{46A120CB-E55C-4181-96ED-042DAAFA4789}">
      <dgm:prSet/>
      <dgm:spPr/>
      <dgm:t>
        <a:bodyPr/>
        <a:lstStyle/>
        <a:p>
          <a:endParaRPr lang="sv-SE" sz="1400"/>
        </a:p>
      </dgm:t>
    </dgm:pt>
    <dgm:pt modelId="{D1CF630B-3675-4C8E-8605-2EAEFDC999B5}" type="sibTrans" cxnId="{46A120CB-E55C-4181-96ED-042DAAFA4789}">
      <dgm:prSet/>
      <dgm:spPr/>
      <dgm:t>
        <a:bodyPr/>
        <a:lstStyle/>
        <a:p>
          <a:endParaRPr lang="sv-SE" sz="1400"/>
        </a:p>
      </dgm:t>
    </dgm:pt>
    <dgm:pt modelId="{05AB8A26-EC4C-4D66-A272-A8B1A66AEF2C}">
      <dgm:prSet custT="1"/>
      <dgm:spPr/>
      <dgm:t>
        <a:bodyPr/>
        <a:lstStyle/>
        <a:p>
          <a:pPr rtl="0"/>
          <a:r>
            <a:rPr lang="sv-SE" sz="1400" dirty="0" smtClean="0"/>
            <a:t>F. Information om beslutade åtgärder </a:t>
          </a:r>
          <a:endParaRPr lang="sv-SE" sz="1400" dirty="0"/>
        </a:p>
      </dgm:t>
    </dgm:pt>
    <dgm:pt modelId="{8AF8A9BC-D0CC-40B1-8638-11FC62B7FE08}" type="parTrans" cxnId="{EBFCDE40-29AB-4E00-8CE9-E3548C79550C}">
      <dgm:prSet/>
      <dgm:spPr/>
      <dgm:t>
        <a:bodyPr/>
        <a:lstStyle/>
        <a:p>
          <a:endParaRPr lang="sv-SE" sz="1400"/>
        </a:p>
      </dgm:t>
    </dgm:pt>
    <dgm:pt modelId="{C537BFEF-04D0-4F5D-A32B-BBD0181619C5}" type="sibTrans" cxnId="{EBFCDE40-29AB-4E00-8CE9-E3548C79550C}">
      <dgm:prSet/>
      <dgm:spPr/>
      <dgm:t>
        <a:bodyPr/>
        <a:lstStyle/>
        <a:p>
          <a:endParaRPr lang="sv-SE" sz="1400"/>
        </a:p>
      </dgm:t>
    </dgm:pt>
    <dgm:pt modelId="{27837E5C-234E-441C-9F47-EA02A0F0095D}">
      <dgm:prSet custT="1"/>
      <dgm:spPr/>
      <dgm:t>
        <a:bodyPr/>
        <a:lstStyle/>
        <a:p>
          <a:pPr rtl="0"/>
          <a:r>
            <a:rPr lang="sv-SE" sz="1400" smtClean="0"/>
            <a:t>G. Information om prognoser för luftkvaliteten</a:t>
          </a:r>
          <a:endParaRPr lang="sv-SE" sz="1400"/>
        </a:p>
      </dgm:t>
    </dgm:pt>
    <dgm:pt modelId="{98CF1B35-DD75-4BD4-8374-F025FC15D525}" type="parTrans" cxnId="{7F34C83F-D580-415B-B814-362011D7F5C4}">
      <dgm:prSet/>
      <dgm:spPr/>
      <dgm:t>
        <a:bodyPr/>
        <a:lstStyle/>
        <a:p>
          <a:endParaRPr lang="sv-SE" sz="1400"/>
        </a:p>
      </dgm:t>
    </dgm:pt>
    <dgm:pt modelId="{81008282-3EBE-4009-A99A-B455B7378C1F}" type="sibTrans" cxnId="{7F34C83F-D580-415B-B814-362011D7F5C4}">
      <dgm:prSet/>
      <dgm:spPr/>
      <dgm:t>
        <a:bodyPr/>
        <a:lstStyle/>
        <a:p>
          <a:endParaRPr lang="sv-SE" sz="1400"/>
        </a:p>
      </dgm:t>
    </dgm:pt>
    <dgm:pt modelId="{D09A6219-2A68-48CC-85CA-55F4A6FD535F}">
      <dgm:prSet custT="1"/>
      <dgm:spPr/>
      <dgm:t>
        <a:bodyPr/>
        <a:lstStyle/>
        <a:p>
          <a:pPr rtl="0"/>
          <a:r>
            <a:rPr lang="sv-SE" sz="1400" smtClean="0"/>
            <a:t>H. Övrig information</a:t>
          </a:r>
          <a:endParaRPr lang="sv-SE" sz="1400"/>
        </a:p>
      </dgm:t>
    </dgm:pt>
    <dgm:pt modelId="{7A8E42F9-2AA3-4F84-9624-6E5CD713F770}" type="parTrans" cxnId="{4C098F60-9403-415D-B775-6CCAB5ADDBF7}">
      <dgm:prSet/>
      <dgm:spPr/>
      <dgm:t>
        <a:bodyPr/>
        <a:lstStyle/>
        <a:p>
          <a:endParaRPr lang="sv-SE" sz="1400"/>
        </a:p>
      </dgm:t>
    </dgm:pt>
    <dgm:pt modelId="{B1C5087D-026D-4046-AEA0-C2FA354EBDAB}" type="sibTrans" cxnId="{4C098F60-9403-415D-B775-6CCAB5ADDBF7}">
      <dgm:prSet/>
      <dgm:spPr/>
      <dgm:t>
        <a:bodyPr/>
        <a:lstStyle/>
        <a:p>
          <a:endParaRPr lang="sv-SE" sz="1400"/>
        </a:p>
      </dgm:t>
    </dgm:pt>
    <dgm:pt modelId="{EF09E4E2-AAC3-453B-8599-4802D8A16D27}" type="pres">
      <dgm:prSet presAssocID="{042F7BB6-752A-4E78-9C69-5B7DE3F85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00C9AD6-0A27-4044-9CE1-6F3070ECC1E2}" type="pres">
      <dgm:prSet presAssocID="{708F2942-5706-4D35-A366-37936A1AE1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F6CDBEE-F113-4FB9-9C5C-67443CA2B183}" type="pres">
      <dgm:prSet presAssocID="{6E271452-9112-4CEB-9FFA-113A707A447E}" presName="spacer" presStyleCnt="0"/>
      <dgm:spPr/>
    </dgm:pt>
    <dgm:pt modelId="{65C0DDA4-20A3-4F10-A504-7D2C5FAB3F7B}" type="pres">
      <dgm:prSet presAssocID="{7B8F5D1B-3917-4A9A-A786-C873DFD0F8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5550DC3-20FC-44FD-A5A7-C6BFB3119F69}" type="pres">
      <dgm:prSet presAssocID="{14492264-69A1-41C7-B500-7556298C90CB}" presName="spacer" presStyleCnt="0"/>
      <dgm:spPr/>
    </dgm:pt>
    <dgm:pt modelId="{8A76E216-F69B-4B21-84D7-98EBB23F8B1D}" type="pres">
      <dgm:prSet presAssocID="{ED7780DE-98B6-458B-8D4A-DCC1F146C7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D4AFA03-2802-484D-8B6A-0B089FBB36DF}" type="pres">
      <dgm:prSet presAssocID="{ED7780DE-98B6-458B-8D4A-DCC1F146C74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85B8ADF-5516-408B-933F-7872EE930EA3}" type="presOf" srcId="{27837E5C-234E-441C-9F47-EA02A0F0095D}" destId="{3D4AFA03-2802-484D-8B6A-0B089FBB36DF}" srcOrd="0" destOrd="6" presId="urn:microsoft.com/office/officeart/2005/8/layout/vList2"/>
    <dgm:cxn modelId="{DAA41B44-D53D-4996-888B-9912427D8AF1}" type="presOf" srcId="{ED7780DE-98B6-458B-8D4A-DCC1F146C743}" destId="{8A76E216-F69B-4B21-84D7-98EBB23F8B1D}" srcOrd="0" destOrd="0" presId="urn:microsoft.com/office/officeart/2005/8/layout/vList2"/>
    <dgm:cxn modelId="{7DEA5B79-E5D2-4F0A-88EB-D694D24DCE38}" type="presOf" srcId="{708F2942-5706-4D35-A366-37936A1AE127}" destId="{A00C9AD6-0A27-4044-9CE1-6F3070ECC1E2}" srcOrd="0" destOrd="0" presId="urn:microsoft.com/office/officeart/2005/8/layout/vList2"/>
    <dgm:cxn modelId="{95AC4A63-B29E-416C-82B9-9D9877B07717}" srcId="{042F7BB6-752A-4E78-9C69-5B7DE3F852EA}" destId="{7B8F5D1B-3917-4A9A-A786-C873DFD0F890}" srcOrd="1" destOrd="0" parTransId="{53210374-E6B4-4168-8702-AAE90A98D93E}" sibTransId="{14492264-69A1-41C7-B500-7556298C90CB}"/>
    <dgm:cxn modelId="{A162AC2C-B430-47D5-9F03-74DD5DE6267C}" type="presOf" srcId="{05AB8A26-EC4C-4D66-A272-A8B1A66AEF2C}" destId="{3D4AFA03-2802-484D-8B6A-0B089FBB36DF}" srcOrd="0" destOrd="5" presId="urn:microsoft.com/office/officeart/2005/8/layout/vList2"/>
    <dgm:cxn modelId="{46A120CB-E55C-4181-96ED-042DAAFA4789}" srcId="{ED7780DE-98B6-458B-8D4A-DCC1F146C743}" destId="{D3799F03-7331-41F1-A944-A5CAA65D93B7}" srcOrd="4" destOrd="0" parTransId="{3381EECE-D277-4A1C-8358-DFD443E64BB0}" sibTransId="{D1CF630B-3675-4C8E-8605-2EAEFDC999B5}"/>
    <dgm:cxn modelId="{8E0201C4-2B0B-44C2-8B1C-69D1AE34627D}" type="presOf" srcId="{D3799F03-7331-41F1-A944-A5CAA65D93B7}" destId="{3D4AFA03-2802-484D-8B6A-0B089FBB36DF}" srcOrd="0" destOrd="4" presId="urn:microsoft.com/office/officeart/2005/8/layout/vList2"/>
    <dgm:cxn modelId="{4C098F60-9403-415D-B775-6CCAB5ADDBF7}" srcId="{ED7780DE-98B6-458B-8D4A-DCC1F146C743}" destId="{D09A6219-2A68-48CC-85CA-55F4A6FD535F}" srcOrd="7" destOrd="0" parTransId="{7A8E42F9-2AA3-4F84-9624-6E5CD713F770}" sibTransId="{B1C5087D-026D-4046-AEA0-C2FA354EBDAB}"/>
    <dgm:cxn modelId="{3BF77A2A-CDB6-445F-A4E5-E9AC4EC4EAC0}" type="presOf" srcId="{036F371D-62FF-42A8-B9D3-52D6A2BA0285}" destId="{3D4AFA03-2802-484D-8B6A-0B089FBB36DF}" srcOrd="0" destOrd="3" presId="urn:microsoft.com/office/officeart/2005/8/layout/vList2"/>
    <dgm:cxn modelId="{D0C3B2DD-9162-4EAC-A0BC-76C8882D8EF4}" srcId="{ED7780DE-98B6-458B-8D4A-DCC1F146C743}" destId="{036F371D-62FF-42A8-B9D3-52D6A2BA0285}" srcOrd="3" destOrd="0" parTransId="{EB520508-3DF0-4C2D-BD68-A0F8AE5238F9}" sibTransId="{5D0049F7-7AD4-44C1-82E3-80716BC93374}"/>
    <dgm:cxn modelId="{7F34C83F-D580-415B-B814-362011D7F5C4}" srcId="{ED7780DE-98B6-458B-8D4A-DCC1F146C743}" destId="{27837E5C-234E-441C-9F47-EA02A0F0095D}" srcOrd="6" destOrd="0" parTransId="{98CF1B35-DD75-4BD4-8374-F025FC15D525}" sibTransId="{81008282-3EBE-4009-A99A-B455B7378C1F}"/>
    <dgm:cxn modelId="{D347870E-98A4-4448-B469-36A2637C4366}" type="presOf" srcId="{3D951935-B166-4B4F-875D-426C53DA15E7}" destId="{3D4AFA03-2802-484D-8B6A-0B089FBB36DF}" srcOrd="0" destOrd="0" presId="urn:microsoft.com/office/officeart/2005/8/layout/vList2"/>
    <dgm:cxn modelId="{EBC22FE3-7E6B-4E32-B312-F87C3532B04D}" type="presOf" srcId="{D09A6219-2A68-48CC-85CA-55F4A6FD535F}" destId="{3D4AFA03-2802-484D-8B6A-0B089FBB36DF}" srcOrd="0" destOrd="7" presId="urn:microsoft.com/office/officeart/2005/8/layout/vList2"/>
    <dgm:cxn modelId="{841F4032-3710-46F1-BD6C-BDEB7956930E}" type="presOf" srcId="{8257C964-6920-4AFE-B749-296775D80377}" destId="{3D4AFA03-2802-484D-8B6A-0B089FBB36DF}" srcOrd="0" destOrd="1" presId="urn:microsoft.com/office/officeart/2005/8/layout/vList2"/>
    <dgm:cxn modelId="{2ACFBAA1-D71D-45A5-9B6C-8F7F0EDCBBB4}" srcId="{ED7780DE-98B6-458B-8D4A-DCC1F146C743}" destId="{8257C964-6920-4AFE-B749-296775D80377}" srcOrd="1" destOrd="0" parTransId="{6E839DA0-FBDD-4AF7-A854-ED057AB7EA94}" sibTransId="{5B080866-CAFA-4237-90BB-7FA13E385C1C}"/>
    <dgm:cxn modelId="{2F50FAC4-481E-4D52-ACF7-89512E163463}" srcId="{ED7780DE-98B6-458B-8D4A-DCC1F146C743}" destId="{13AD7585-1F69-4394-9DD8-3F719E83A14C}" srcOrd="2" destOrd="0" parTransId="{F4CAE016-01DD-4E22-BB38-100DF51AE538}" sibTransId="{36FBEB6A-B784-420F-BF7E-C066313C5FD7}"/>
    <dgm:cxn modelId="{CCCBBCED-0FEF-4508-84A4-C83F487E367B}" srcId="{042F7BB6-752A-4E78-9C69-5B7DE3F852EA}" destId="{708F2942-5706-4D35-A366-37936A1AE127}" srcOrd="0" destOrd="0" parTransId="{1F86811A-F80A-4002-9B5C-BE0FC7484454}" sibTransId="{6E271452-9112-4CEB-9FFA-113A707A447E}"/>
    <dgm:cxn modelId="{453B0666-0086-4381-BCA4-52DD1B99B869}" type="presOf" srcId="{13AD7585-1F69-4394-9DD8-3F719E83A14C}" destId="{3D4AFA03-2802-484D-8B6A-0B089FBB36DF}" srcOrd="0" destOrd="2" presId="urn:microsoft.com/office/officeart/2005/8/layout/vList2"/>
    <dgm:cxn modelId="{6A0E2780-B81B-46E4-AB7B-B324CB307C2D}" type="presOf" srcId="{042F7BB6-752A-4E78-9C69-5B7DE3F852EA}" destId="{EF09E4E2-AAC3-453B-8599-4802D8A16D27}" srcOrd="0" destOrd="0" presId="urn:microsoft.com/office/officeart/2005/8/layout/vList2"/>
    <dgm:cxn modelId="{3C316EC1-C927-414C-B974-B695D7C524DE}" srcId="{042F7BB6-752A-4E78-9C69-5B7DE3F852EA}" destId="{ED7780DE-98B6-458B-8D4A-DCC1F146C743}" srcOrd="2" destOrd="0" parTransId="{458FE4BE-52AC-4237-BAF1-0D21B81C338C}" sibTransId="{6DD476FF-8EEE-4BA9-A655-D5990EED4328}"/>
    <dgm:cxn modelId="{63AA1ECD-F3E8-462F-AC6C-42F4AF064D7E}" type="presOf" srcId="{7B8F5D1B-3917-4A9A-A786-C873DFD0F890}" destId="{65C0DDA4-20A3-4F10-A504-7D2C5FAB3F7B}" srcOrd="0" destOrd="0" presId="urn:microsoft.com/office/officeart/2005/8/layout/vList2"/>
    <dgm:cxn modelId="{93A8DBF7-0629-4449-8FD1-0D03D7889369}" srcId="{ED7780DE-98B6-458B-8D4A-DCC1F146C743}" destId="{3D951935-B166-4B4F-875D-426C53DA15E7}" srcOrd="0" destOrd="0" parTransId="{F63B2809-E4AC-40B1-9C85-17E514DBDFE0}" sibTransId="{D7DA7F40-4931-49C6-B9EA-18C4379B219C}"/>
    <dgm:cxn modelId="{EBFCDE40-29AB-4E00-8CE9-E3548C79550C}" srcId="{ED7780DE-98B6-458B-8D4A-DCC1F146C743}" destId="{05AB8A26-EC4C-4D66-A272-A8B1A66AEF2C}" srcOrd="5" destOrd="0" parTransId="{8AF8A9BC-D0CC-40B1-8638-11FC62B7FE08}" sibTransId="{C537BFEF-04D0-4F5D-A32B-BBD0181619C5}"/>
    <dgm:cxn modelId="{C6010B5D-B800-4624-8069-526DF71B7ACD}" type="presParOf" srcId="{EF09E4E2-AAC3-453B-8599-4802D8A16D27}" destId="{A00C9AD6-0A27-4044-9CE1-6F3070ECC1E2}" srcOrd="0" destOrd="0" presId="urn:microsoft.com/office/officeart/2005/8/layout/vList2"/>
    <dgm:cxn modelId="{DEECC17A-E1CE-4152-BFE4-421824ABEE04}" type="presParOf" srcId="{EF09E4E2-AAC3-453B-8599-4802D8A16D27}" destId="{AF6CDBEE-F113-4FB9-9C5C-67443CA2B183}" srcOrd="1" destOrd="0" presId="urn:microsoft.com/office/officeart/2005/8/layout/vList2"/>
    <dgm:cxn modelId="{A55B6739-DBE8-419F-99A2-22168B826679}" type="presParOf" srcId="{EF09E4E2-AAC3-453B-8599-4802D8A16D27}" destId="{65C0DDA4-20A3-4F10-A504-7D2C5FAB3F7B}" srcOrd="2" destOrd="0" presId="urn:microsoft.com/office/officeart/2005/8/layout/vList2"/>
    <dgm:cxn modelId="{D1D27209-8BF1-4115-BA50-38D8E7B59211}" type="presParOf" srcId="{EF09E4E2-AAC3-453B-8599-4802D8A16D27}" destId="{15550DC3-20FC-44FD-A5A7-C6BFB3119F69}" srcOrd="3" destOrd="0" presId="urn:microsoft.com/office/officeart/2005/8/layout/vList2"/>
    <dgm:cxn modelId="{A5A5BF97-F880-4A0B-ABC6-3EB9A8C4E27D}" type="presParOf" srcId="{EF09E4E2-AAC3-453B-8599-4802D8A16D27}" destId="{8A76E216-F69B-4B21-84D7-98EBB23F8B1D}" srcOrd="4" destOrd="0" presId="urn:microsoft.com/office/officeart/2005/8/layout/vList2"/>
    <dgm:cxn modelId="{7328C04F-1EA6-482F-816C-3C02090D6A85}" type="presParOf" srcId="{EF09E4E2-AAC3-453B-8599-4802D8A16D27}" destId="{3D4AFA03-2802-484D-8B6A-0B089FBB36D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0B539-9973-44C5-84E1-FD0FE267DBF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66C288B-6487-4C72-8AA4-5AF242D97D08}">
      <dgm:prSet phldrT="[Text]" custT="1"/>
      <dgm:spPr>
        <a:gradFill flip="none" rotWithShape="0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sv-SE" sz="1400" dirty="0" smtClean="0"/>
            <a:t>Naturvårdsverket, </a:t>
          </a:r>
          <a:r>
            <a:rPr lang="sv-SE" sz="1400" u="sng" dirty="0" smtClean="0">
              <a:solidFill>
                <a:srgbClr val="000000"/>
              </a:solidFill>
            </a:rPr>
            <a:t>www.naturvardsverket.se/mkn-luft</a:t>
          </a:r>
          <a:endParaRPr lang="sv-SE" sz="1200" dirty="0"/>
        </a:p>
      </dgm:t>
    </dgm:pt>
    <dgm:pt modelId="{E9039065-B3FD-4C19-B3C5-A6AFEE1D8799}" type="parTrans" cxnId="{56EE5ABB-22E3-45F8-8046-0F00F383C1A3}">
      <dgm:prSet/>
      <dgm:spPr/>
      <dgm:t>
        <a:bodyPr/>
        <a:lstStyle/>
        <a:p>
          <a:endParaRPr lang="sv-SE"/>
        </a:p>
      </dgm:t>
    </dgm:pt>
    <dgm:pt modelId="{B4714E60-DDC2-4412-B077-7F28DD4690D6}" type="sibTrans" cxnId="{56EE5ABB-22E3-45F8-8046-0F00F383C1A3}">
      <dgm:prSet/>
      <dgm:spPr/>
      <dgm:t>
        <a:bodyPr/>
        <a:lstStyle/>
        <a:p>
          <a:endParaRPr lang="sv-SE"/>
        </a:p>
      </dgm:t>
    </dgm:pt>
    <dgm:pt modelId="{EF8C68AF-0645-47BD-B576-39E1DCABD114}">
      <dgm:prSet phldrT="[Text]" custT="1"/>
      <dgm:spPr>
        <a:gradFill flip="none" rotWithShape="0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sv-SE" sz="1200" dirty="0" smtClean="0"/>
            <a:t>Vägleder vid kontroll av MKN samt vid framtagande av åtgärdsprogram</a:t>
          </a:r>
          <a:endParaRPr lang="sv-SE" sz="1200" dirty="0"/>
        </a:p>
      </dgm:t>
    </dgm:pt>
    <dgm:pt modelId="{433F93FA-DA4A-483A-996F-3AC0813031BC}" type="parTrans" cxnId="{DDD5B393-47B9-4CA0-9530-7B1F39E6ABA2}">
      <dgm:prSet/>
      <dgm:spPr/>
      <dgm:t>
        <a:bodyPr/>
        <a:lstStyle/>
        <a:p>
          <a:endParaRPr lang="sv-SE"/>
        </a:p>
      </dgm:t>
    </dgm:pt>
    <dgm:pt modelId="{463BE7F3-C523-488A-A9C0-F148BFD586EC}" type="sibTrans" cxnId="{DDD5B393-47B9-4CA0-9530-7B1F39E6ABA2}">
      <dgm:prSet/>
      <dgm:spPr/>
      <dgm:t>
        <a:bodyPr/>
        <a:lstStyle/>
        <a:p>
          <a:endParaRPr lang="sv-SE"/>
        </a:p>
      </dgm:t>
    </dgm:pt>
    <dgm:pt modelId="{9D1EF2FA-E533-412A-B133-73E0C2FBFC5B}">
      <dgm:prSet phldrT="[Text]" custT="1"/>
      <dgm:spPr>
        <a:gradFill flip="none" rotWithShape="1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sv-SE" sz="1400" dirty="0" smtClean="0"/>
            <a:t>Datavärden för luft, </a:t>
          </a:r>
          <a:r>
            <a:rPr lang="sv-SE" sz="1400" u="sng" dirty="0" smtClean="0"/>
            <a:t>www.ivl.se/datavard-luft </a:t>
          </a:r>
          <a:endParaRPr lang="sv-SE" sz="1200" dirty="0"/>
        </a:p>
      </dgm:t>
    </dgm:pt>
    <dgm:pt modelId="{C2E3DDF4-761B-47A6-9852-1E165DAF78A5}" type="parTrans" cxnId="{19060D84-8E17-466F-BA55-AD12C520BA55}">
      <dgm:prSet/>
      <dgm:spPr/>
      <dgm:t>
        <a:bodyPr/>
        <a:lstStyle/>
        <a:p>
          <a:endParaRPr lang="sv-SE"/>
        </a:p>
      </dgm:t>
    </dgm:pt>
    <dgm:pt modelId="{A6705E7A-7F1B-41D0-A59B-FCA17E7A065B}" type="sibTrans" cxnId="{19060D84-8E17-466F-BA55-AD12C520BA55}">
      <dgm:prSet/>
      <dgm:spPr/>
      <dgm:t>
        <a:bodyPr/>
        <a:lstStyle/>
        <a:p>
          <a:endParaRPr lang="sv-SE"/>
        </a:p>
      </dgm:t>
    </dgm:pt>
    <dgm:pt modelId="{2857A2C4-89EA-4DA3-A2D5-4C3A2EDD5885}">
      <dgm:prSet phldrT="[Text]" custT="1"/>
      <dgm:spPr>
        <a:gradFill flip="none" rotWithShape="1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sv-SE" sz="1200" dirty="0" smtClean="0"/>
            <a:t>Tar emot de resultat som kommunerna årligen rapporterar till följd av sin kontroll samt lagrar, kvalitetssäkrar och tillgängliggör dessa, ger stöd vid hantering av data</a:t>
          </a:r>
          <a:endParaRPr lang="sv-SE" sz="1200" dirty="0"/>
        </a:p>
      </dgm:t>
    </dgm:pt>
    <dgm:pt modelId="{44996DC8-67E4-497A-89D7-CC28EB3D9951}" type="parTrans" cxnId="{DFE3C343-C787-49DC-B0A6-7CB401D99372}">
      <dgm:prSet/>
      <dgm:spPr/>
      <dgm:t>
        <a:bodyPr/>
        <a:lstStyle/>
        <a:p>
          <a:endParaRPr lang="sv-SE"/>
        </a:p>
      </dgm:t>
    </dgm:pt>
    <dgm:pt modelId="{C693F8C2-57DF-48DB-A255-735DBBF4B583}" type="sibTrans" cxnId="{DFE3C343-C787-49DC-B0A6-7CB401D99372}">
      <dgm:prSet/>
      <dgm:spPr/>
      <dgm:t>
        <a:bodyPr/>
        <a:lstStyle/>
        <a:p>
          <a:endParaRPr lang="sv-SE"/>
        </a:p>
      </dgm:t>
    </dgm:pt>
    <dgm:pt modelId="{F67BB99F-D5CD-4719-9535-F56BDE5A7664}">
      <dgm:prSet phldrT="[Text]" custT="1"/>
      <dgm:spPr>
        <a:gradFill flip="none" rotWithShape="1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sv-SE" sz="1400" dirty="0" smtClean="0"/>
            <a:t>Referenslaboratoriet för tätortsluft – mätningar: </a:t>
          </a:r>
          <a:r>
            <a:rPr lang="sv-SE" sz="1400" u="sng" dirty="0" smtClean="0"/>
            <a:t>www.aces.su.se/reflab-matningar</a:t>
          </a:r>
          <a:endParaRPr lang="sv-SE" sz="1400" u="sng" dirty="0"/>
        </a:p>
      </dgm:t>
    </dgm:pt>
    <dgm:pt modelId="{1146EC30-71A0-4032-A54C-8C6571C7C7A3}" type="parTrans" cxnId="{86A8D83B-F9B7-4948-8C04-9A191F962B07}">
      <dgm:prSet/>
      <dgm:spPr/>
      <dgm:t>
        <a:bodyPr/>
        <a:lstStyle/>
        <a:p>
          <a:endParaRPr lang="sv-SE"/>
        </a:p>
      </dgm:t>
    </dgm:pt>
    <dgm:pt modelId="{EFBE8DDE-6ABC-45FB-B2C0-CB1ABDD454F8}" type="sibTrans" cxnId="{86A8D83B-F9B7-4948-8C04-9A191F962B07}">
      <dgm:prSet/>
      <dgm:spPr/>
      <dgm:t>
        <a:bodyPr/>
        <a:lstStyle/>
        <a:p>
          <a:endParaRPr lang="sv-SE"/>
        </a:p>
      </dgm:t>
    </dgm:pt>
    <dgm:pt modelId="{620B28BF-2BF3-48D9-8019-A494C2AC76DA}">
      <dgm:prSet phldrT="[Text]" custT="1"/>
      <dgm:spPr>
        <a:gradFill flip="none" rotWithShape="1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sv-SE" sz="1200" dirty="0" smtClean="0"/>
            <a:t>Rådgivning vid val, användning och kvalitetssäkring av mätmetoder/mätinstrument</a:t>
          </a:r>
          <a:endParaRPr lang="sv-SE" sz="1200" dirty="0"/>
        </a:p>
      </dgm:t>
    </dgm:pt>
    <dgm:pt modelId="{AF57D1A0-52A7-4726-B560-4253324F41E6}" type="parTrans" cxnId="{33369680-16C3-456D-9C80-D15A35EB227C}">
      <dgm:prSet/>
      <dgm:spPr/>
      <dgm:t>
        <a:bodyPr/>
        <a:lstStyle/>
        <a:p>
          <a:endParaRPr lang="sv-SE"/>
        </a:p>
      </dgm:t>
    </dgm:pt>
    <dgm:pt modelId="{2E8B8A08-2A6C-4509-9890-44A8F8792ED9}" type="sibTrans" cxnId="{33369680-16C3-456D-9C80-D15A35EB227C}">
      <dgm:prSet/>
      <dgm:spPr/>
      <dgm:t>
        <a:bodyPr/>
        <a:lstStyle/>
        <a:p>
          <a:endParaRPr lang="sv-SE"/>
        </a:p>
      </dgm:t>
    </dgm:pt>
    <dgm:pt modelId="{E9EF9537-B9F9-42B5-A63D-D4D68A71FD1A}">
      <dgm:prSet phldrT="[Text]" custT="1"/>
      <dgm:spPr>
        <a:gradFill flip="none" rotWithShape="0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sv-SE" sz="1400" dirty="0" smtClean="0"/>
            <a:t>Referenslaboratoriet för tätortsluft – modeller: </a:t>
          </a:r>
          <a:r>
            <a:rPr lang="sv-SE" sz="1400" u="sng" dirty="0" smtClean="0"/>
            <a:t>www.smhi.se/reflab-modeller</a:t>
          </a:r>
          <a:endParaRPr lang="sv-SE" sz="1400" dirty="0"/>
        </a:p>
      </dgm:t>
    </dgm:pt>
    <dgm:pt modelId="{9D3BFFD2-D87C-4736-811F-28E2CA196B5C}" type="parTrans" cxnId="{E29DEB30-907E-4FDF-A163-9929555AB7E9}">
      <dgm:prSet/>
      <dgm:spPr/>
      <dgm:t>
        <a:bodyPr/>
        <a:lstStyle/>
        <a:p>
          <a:endParaRPr lang="sv-SE"/>
        </a:p>
      </dgm:t>
    </dgm:pt>
    <dgm:pt modelId="{C7634B96-027F-4A6E-9EA1-4D2A3A36A753}" type="sibTrans" cxnId="{E29DEB30-907E-4FDF-A163-9929555AB7E9}">
      <dgm:prSet/>
      <dgm:spPr/>
      <dgm:t>
        <a:bodyPr/>
        <a:lstStyle/>
        <a:p>
          <a:endParaRPr lang="sv-SE"/>
        </a:p>
      </dgm:t>
    </dgm:pt>
    <dgm:pt modelId="{E94D3035-F199-4DCB-8558-EDB3D075028D}">
      <dgm:prSet phldrT="[Text]"/>
      <dgm:spPr>
        <a:gradFill flip="none" rotWithShape="0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sv-SE" sz="900" dirty="0"/>
        </a:p>
      </dgm:t>
    </dgm:pt>
    <dgm:pt modelId="{9DA901E4-7926-433D-904D-19793727079D}" type="parTrans" cxnId="{570400BB-0825-4D4C-A5EE-A9FE1DD98BC8}">
      <dgm:prSet/>
      <dgm:spPr/>
      <dgm:t>
        <a:bodyPr/>
        <a:lstStyle/>
        <a:p>
          <a:endParaRPr lang="sv-SE"/>
        </a:p>
      </dgm:t>
    </dgm:pt>
    <dgm:pt modelId="{358E515C-7F12-4550-B954-56301AEEB218}" type="sibTrans" cxnId="{570400BB-0825-4D4C-A5EE-A9FE1DD98BC8}">
      <dgm:prSet/>
      <dgm:spPr/>
      <dgm:t>
        <a:bodyPr/>
        <a:lstStyle/>
        <a:p>
          <a:endParaRPr lang="sv-SE"/>
        </a:p>
      </dgm:t>
    </dgm:pt>
    <dgm:pt modelId="{1365654C-E7DC-4D76-A380-8A9DA10A6C2E}">
      <dgm:prSet phldrT="[Text]" custT="1"/>
      <dgm:spPr>
        <a:gradFill flip="none" rotWithShape="0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sv-SE" sz="1200" dirty="0" smtClean="0"/>
            <a:t>Rådgivning vid val, användning och kvalitetssäkring av luftkvalitetsmodeller</a:t>
          </a:r>
          <a:endParaRPr lang="sv-SE" sz="1200" dirty="0"/>
        </a:p>
      </dgm:t>
    </dgm:pt>
    <dgm:pt modelId="{2C25256F-186B-4E06-A692-E7EA510FEF62}" type="parTrans" cxnId="{597C4333-F366-4498-B3CB-7D0235B5FE5E}">
      <dgm:prSet/>
      <dgm:spPr/>
      <dgm:t>
        <a:bodyPr/>
        <a:lstStyle/>
        <a:p>
          <a:endParaRPr lang="sv-SE"/>
        </a:p>
      </dgm:t>
    </dgm:pt>
    <dgm:pt modelId="{784F7AFC-285C-4C38-BA84-46C54026D6F6}" type="sibTrans" cxnId="{597C4333-F366-4498-B3CB-7D0235B5FE5E}">
      <dgm:prSet/>
      <dgm:spPr/>
      <dgm:t>
        <a:bodyPr/>
        <a:lstStyle/>
        <a:p>
          <a:endParaRPr lang="sv-SE"/>
        </a:p>
      </dgm:t>
    </dgm:pt>
    <dgm:pt modelId="{8ECD75F1-E021-4280-A493-63334CFCB8C5}">
      <dgm:prSet phldrT="[Text]" custT="1"/>
      <dgm:spPr>
        <a:gradFill flip="none" rotWithShape="0">
          <a:gsLst>
            <a:gs pos="0">
              <a:srgbClr val="72A5CE">
                <a:tint val="66000"/>
                <a:satMod val="160000"/>
              </a:srgbClr>
            </a:gs>
            <a:gs pos="50000">
              <a:srgbClr val="72A5CE">
                <a:tint val="44500"/>
                <a:satMod val="160000"/>
              </a:srgbClr>
            </a:gs>
            <a:gs pos="100000">
              <a:srgbClr val="72A5CE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sv-SE" sz="1200" dirty="0"/>
        </a:p>
      </dgm:t>
    </dgm:pt>
    <dgm:pt modelId="{24055855-79BF-4C8F-8D46-50AF2FA66D42}" type="parTrans" cxnId="{A91B49D0-4A3F-4FF0-9F99-E97B6235537F}">
      <dgm:prSet/>
      <dgm:spPr/>
      <dgm:t>
        <a:bodyPr/>
        <a:lstStyle/>
        <a:p>
          <a:endParaRPr lang="sv-SE"/>
        </a:p>
      </dgm:t>
    </dgm:pt>
    <dgm:pt modelId="{16ECFCE2-8E7E-4763-882C-7552A9C05E00}" type="sibTrans" cxnId="{A91B49D0-4A3F-4FF0-9F99-E97B6235537F}">
      <dgm:prSet/>
      <dgm:spPr/>
      <dgm:t>
        <a:bodyPr/>
        <a:lstStyle/>
        <a:p>
          <a:endParaRPr lang="sv-SE"/>
        </a:p>
      </dgm:t>
    </dgm:pt>
    <dgm:pt modelId="{5E0281B1-375D-4471-A5D6-C83F5F23C1FD}" type="pres">
      <dgm:prSet presAssocID="{F100B539-9973-44C5-84E1-FD0FE267DB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A677731-09E8-4DDF-8BB0-D0D553364348}" type="pres">
      <dgm:prSet presAssocID="{F66C288B-6487-4C72-8AA4-5AF242D97D08}" presName="composite" presStyleCnt="0"/>
      <dgm:spPr/>
    </dgm:pt>
    <dgm:pt modelId="{E047EBA0-C0D1-4D79-9EAB-FBE2AB31435B}" type="pres">
      <dgm:prSet presAssocID="{F66C288B-6487-4C72-8AA4-5AF242D97D08}" presName="imgShp" presStyleLbl="fgImgPlace1" presStyleIdx="0" presStyleCnt="4" custLinFactX="-100000" custLinFactY="26372" custLinFactNeighborX="-139728" custLinFactNeighborY="100000"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E92FBFF7-12C8-425A-9D01-0A50B3468197}" type="pres">
      <dgm:prSet presAssocID="{F66C288B-6487-4C72-8AA4-5AF242D97D08}" presName="txShp" presStyleLbl="node1" presStyleIdx="0" presStyleCnt="4" custScaleX="111987" custLinFactNeighborX="1427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C429065-DCE4-45AC-B194-80B8746D5B1C}" type="pres">
      <dgm:prSet presAssocID="{B4714E60-DDC2-4412-B077-7F28DD4690D6}" presName="spacing" presStyleCnt="0"/>
      <dgm:spPr/>
    </dgm:pt>
    <dgm:pt modelId="{646D1C37-06F0-41B8-AB67-1C9AB435A95D}" type="pres">
      <dgm:prSet presAssocID="{9D1EF2FA-E533-412A-B133-73E0C2FBFC5B}" presName="composite" presStyleCnt="0"/>
      <dgm:spPr/>
    </dgm:pt>
    <dgm:pt modelId="{99B572FA-D7CE-433C-A060-F0F94FF5F6C3}" type="pres">
      <dgm:prSet presAssocID="{9D1EF2FA-E533-412A-B133-73E0C2FBFC5B}" presName="imgShp" presStyleLbl="fgImgPlace1" presStyleIdx="1" presStyleCnt="4" custLinFactNeighborX="-97072" custLinFactNeighborY="75661"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79F16F7B-52FE-458B-A2A8-B38CA74EC516}" type="pres">
      <dgm:prSet presAssocID="{9D1EF2FA-E533-412A-B133-73E0C2FBFC5B}" presName="txShp" presStyleLbl="node1" presStyleIdx="1" presStyleCnt="4" custScaleX="111987" custLinFactNeighborX="1427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26F544E-B8D8-4EAD-A443-0B3CEB14CF70}" type="pres">
      <dgm:prSet presAssocID="{A6705E7A-7F1B-41D0-A59B-FCA17E7A065B}" presName="spacing" presStyleCnt="0"/>
      <dgm:spPr/>
    </dgm:pt>
    <dgm:pt modelId="{AE6D73C4-8C66-416D-B490-06CCA1E3E546}" type="pres">
      <dgm:prSet presAssocID="{F67BB99F-D5CD-4719-9535-F56BDE5A7664}" presName="composite" presStyleCnt="0"/>
      <dgm:spPr/>
    </dgm:pt>
    <dgm:pt modelId="{7063B199-81F4-4080-BC70-7F7DB3A7DFBE}" type="pres">
      <dgm:prSet presAssocID="{F67BB99F-D5CD-4719-9535-F56BDE5A7664}" presName="imgShp" presStyleLbl="fgImgPlace1" presStyleIdx="2" presStyleCnt="4" custLinFactNeighborX="-97893" custLinFactNeighborY="27804"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3115449C-4D05-4ACA-8E65-AC3CEDEBB639}" type="pres">
      <dgm:prSet presAssocID="{F67BB99F-D5CD-4719-9535-F56BDE5A7664}" presName="txShp" presStyleLbl="node1" presStyleIdx="2" presStyleCnt="4" custScaleX="112531" custLinFactNeighborX="15392" custLinFactNeighborY="-362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CFDFDBA-7971-44E5-AEBF-01B67F901E3B}" type="pres">
      <dgm:prSet presAssocID="{EFBE8DDE-6ABC-45FB-B2C0-CB1ABDD454F8}" presName="spacing" presStyleCnt="0"/>
      <dgm:spPr/>
    </dgm:pt>
    <dgm:pt modelId="{5A1E77C8-CB77-42B5-ACEA-0EB6DF1121AE}" type="pres">
      <dgm:prSet presAssocID="{E9EF9537-B9F9-42B5-A63D-D4D68A71FD1A}" presName="composite" presStyleCnt="0"/>
      <dgm:spPr/>
    </dgm:pt>
    <dgm:pt modelId="{37F79561-3355-49D5-ABF8-F46CF80A01BC}" type="pres">
      <dgm:prSet presAssocID="{E9EF9537-B9F9-42B5-A63D-D4D68A71FD1A}" presName="imgShp" presStyleLbl="fgImgPlace1" presStyleIdx="3" presStyleCnt="4" custLinFactX="-922" custLinFactNeighborX="-100000" custLinFactNeighborY="-37540"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500A15D4-BCBE-4F95-B236-D05A84726FA1}" type="pres">
      <dgm:prSet presAssocID="{E9EF9537-B9F9-42B5-A63D-D4D68A71FD1A}" presName="txShp" presStyleLbl="node1" presStyleIdx="3" presStyleCnt="4" custScaleX="111986" custLinFactNeighborX="1552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1BABC1A-E447-4E05-8BE6-A2B44EC824FA}" type="presOf" srcId="{2857A2C4-89EA-4DA3-A2D5-4C3A2EDD5885}" destId="{79F16F7B-52FE-458B-A2A8-B38CA74EC516}" srcOrd="0" destOrd="1" presId="urn:microsoft.com/office/officeart/2005/8/layout/vList3"/>
    <dgm:cxn modelId="{86A8D83B-F9B7-4948-8C04-9A191F962B07}" srcId="{F100B539-9973-44C5-84E1-FD0FE267DBF2}" destId="{F67BB99F-D5CD-4719-9535-F56BDE5A7664}" srcOrd="2" destOrd="0" parTransId="{1146EC30-71A0-4032-A54C-8C6571C7C7A3}" sibTransId="{EFBE8DDE-6ABC-45FB-B2C0-CB1ABDD454F8}"/>
    <dgm:cxn modelId="{597C4333-F366-4498-B3CB-7D0235B5FE5E}" srcId="{E9EF9537-B9F9-42B5-A63D-D4D68A71FD1A}" destId="{1365654C-E7DC-4D76-A380-8A9DA10A6C2E}" srcOrd="0" destOrd="0" parTransId="{2C25256F-186B-4E06-A692-E7EA510FEF62}" sibTransId="{784F7AFC-285C-4C38-BA84-46C54026D6F6}"/>
    <dgm:cxn modelId="{DFE3C343-C787-49DC-B0A6-7CB401D99372}" srcId="{9D1EF2FA-E533-412A-B133-73E0C2FBFC5B}" destId="{2857A2C4-89EA-4DA3-A2D5-4C3A2EDD5885}" srcOrd="0" destOrd="0" parTransId="{44996DC8-67E4-497A-89D7-CC28EB3D9951}" sibTransId="{C693F8C2-57DF-48DB-A255-735DBBF4B583}"/>
    <dgm:cxn modelId="{52BD0E14-5624-485C-B7CB-F74437646E52}" type="presOf" srcId="{F100B539-9973-44C5-84E1-FD0FE267DBF2}" destId="{5E0281B1-375D-4471-A5D6-C83F5F23C1FD}" srcOrd="0" destOrd="0" presId="urn:microsoft.com/office/officeart/2005/8/layout/vList3"/>
    <dgm:cxn modelId="{2E1AB725-FAA7-4441-A9D6-BF59789AE859}" type="presOf" srcId="{F66C288B-6487-4C72-8AA4-5AF242D97D08}" destId="{E92FBFF7-12C8-425A-9D01-0A50B3468197}" srcOrd="0" destOrd="0" presId="urn:microsoft.com/office/officeart/2005/8/layout/vList3"/>
    <dgm:cxn modelId="{56EE5ABB-22E3-45F8-8046-0F00F383C1A3}" srcId="{F100B539-9973-44C5-84E1-FD0FE267DBF2}" destId="{F66C288B-6487-4C72-8AA4-5AF242D97D08}" srcOrd="0" destOrd="0" parTransId="{E9039065-B3FD-4C19-B3C5-A6AFEE1D8799}" sibTransId="{B4714E60-DDC2-4412-B077-7F28DD4690D6}"/>
    <dgm:cxn modelId="{19060D84-8E17-466F-BA55-AD12C520BA55}" srcId="{F100B539-9973-44C5-84E1-FD0FE267DBF2}" destId="{9D1EF2FA-E533-412A-B133-73E0C2FBFC5B}" srcOrd="1" destOrd="0" parTransId="{C2E3DDF4-761B-47A6-9852-1E165DAF78A5}" sibTransId="{A6705E7A-7F1B-41D0-A59B-FCA17E7A065B}"/>
    <dgm:cxn modelId="{2C7E5B2F-DC1A-4CA4-BC6F-D02F5CD74499}" type="presOf" srcId="{E94D3035-F199-4DCB-8558-EDB3D075028D}" destId="{E92FBFF7-12C8-425A-9D01-0A50B3468197}" srcOrd="0" destOrd="3" presId="urn:microsoft.com/office/officeart/2005/8/layout/vList3"/>
    <dgm:cxn modelId="{70C4EA2A-8A5F-45FE-8EF2-35B89649FE58}" type="presOf" srcId="{1365654C-E7DC-4D76-A380-8A9DA10A6C2E}" destId="{500A15D4-BCBE-4F95-B236-D05A84726FA1}" srcOrd="0" destOrd="1" presId="urn:microsoft.com/office/officeart/2005/8/layout/vList3"/>
    <dgm:cxn modelId="{A91B49D0-4A3F-4FF0-9F99-E97B6235537F}" srcId="{F66C288B-6487-4C72-8AA4-5AF242D97D08}" destId="{8ECD75F1-E021-4280-A493-63334CFCB8C5}" srcOrd="0" destOrd="0" parTransId="{24055855-79BF-4C8F-8D46-50AF2FA66D42}" sibTransId="{16ECFCE2-8E7E-4763-882C-7552A9C05E00}"/>
    <dgm:cxn modelId="{5DA58B7E-33A5-4B04-A980-9A2931B04313}" type="presOf" srcId="{9D1EF2FA-E533-412A-B133-73E0C2FBFC5B}" destId="{79F16F7B-52FE-458B-A2A8-B38CA74EC516}" srcOrd="0" destOrd="0" presId="urn:microsoft.com/office/officeart/2005/8/layout/vList3"/>
    <dgm:cxn modelId="{33369680-16C3-456D-9C80-D15A35EB227C}" srcId="{F67BB99F-D5CD-4719-9535-F56BDE5A7664}" destId="{620B28BF-2BF3-48D9-8019-A494C2AC76DA}" srcOrd="0" destOrd="0" parTransId="{AF57D1A0-52A7-4726-B560-4253324F41E6}" sibTransId="{2E8B8A08-2A6C-4509-9890-44A8F8792ED9}"/>
    <dgm:cxn modelId="{570400BB-0825-4D4C-A5EE-A9FE1DD98BC8}" srcId="{F66C288B-6487-4C72-8AA4-5AF242D97D08}" destId="{E94D3035-F199-4DCB-8558-EDB3D075028D}" srcOrd="2" destOrd="0" parTransId="{9DA901E4-7926-433D-904D-19793727079D}" sibTransId="{358E515C-7F12-4550-B954-56301AEEB218}"/>
    <dgm:cxn modelId="{06B7C653-66D4-4527-9A98-406F411CA7DD}" type="presOf" srcId="{8ECD75F1-E021-4280-A493-63334CFCB8C5}" destId="{E92FBFF7-12C8-425A-9D01-0A50B3468197}" srcOrd="0" destOrd="1" presId="urn:microsoft.com/office/officeart/2005/8/layout/vList3"/>
    <dgm:cxn modelId="{1435074D-FC3E-450F-8B95-AC1820CDC5AF}" type="presOf" srcId="{E9EF9537-B9F9-42B5-A63D-D4D68A71FD1A}" destId="{500A15D4-BCBE-4F95-B236-D05A84726FA1}" srcOrd="0" destOrd="0" presId="urn:microsoft.com/office/officeart/2005/8/layout/vList3"/>
    <dgm:cxn modelId="{E29DEB30-907E-4FDF-A163-9929555AB7E9}" srcId="{F100B539-9973-44C5-84E1-FD0FE267DBF2}" destId="{E9EF9537-B9F9-42B5-A63D-D4D68A71FD1A}" srcOrd="3" destOrd="0" parTransId="{9D3BFFD2-D87C-4736-811F-28E2CA196B5C}" sibTransId="{C7634B96-027F-4A6E-9EA1-4D2A3A36A753}"/>
    <dgm:cxn modelId="{DDD5B393-47B9-4CA0-9530-7B1F39E6ABA2}" srcId="{F66C288B-6487-4C72-8AA4-5AF242D97D08}" destId="{EF8C68AF-0645-47BD-B576-39E1DCABD114}" srcOrd="1" destOrd="0" parTransId="{433F93FA-DA4A-483A-996F-3AC0813031BC}" sibTransId="{463BE7F3-C523-488A-A9C0-F148BFD586EC}"/>
    <dgm:cxn modelId="{3BDB5E79-CA4F-480E-800A-35067F4B5974}" type="presOf" srcId="{EF8C68AF-0645-47BD-B576-39E1DCABD114}" destId="{E92FBFF7-12C8-425A-9D01-0A50B3468197}" srcOrd="0" destOrd="2" presId="urn:microsoft.com/office/officeart/2005/8/layout/vList3"/>
    <dgm:cxn modelId="{CCD8F6E0-4F32-4CB0-8FBD-82CA31C5F37E}" type="presOf" srcId="{F67BB99F-D5CD-4719-9535-F56BDE5A7664}" destId="{3115449C-4D05-4ACA-8E65-AC3CEDEBB639}" srcOrd="0" destOrd="0" presId="urn:microsoft.com/office/officeart/2005/8/layout/vList3"/>
    <dgm:cxn modelId="{C7FE84EC-D43E-4001-B0CD-1D11C535AC31}" type="presOf" srcId="{620B28BF-2BF3-48D9-8019-A494C2AC76DA}" destId="{3115449C-4D05-4ACA-8E65-AC3CEDEBB639}" srcOrd="0" destOrd="1" presId="urn:microsoft.com/office/officeart/2005/8/layout/vList3"/>
    <dgm:cxn modelId="{7E1EFCEA-888E-4F8B-A8BD-0627E651AC85}" type="presParOf" srcId="{5E0281B1-375D-4471-A5D6-C83F5F23C1FD}" destId="{BA677731-09E8-4DDF-8BB0-D0D553364348}" srcOrd="0" destOrd="0" presId="urn:microsoft.com/office/officeart/2005/8/layout/vList3"/>
    <dgm:cxn modelId="{18035524-59A6-4F2E-90D7-4201775C6810}" type="presParOf" srcId="{BA677731-09E8-4DDF-8BB0-D0D553364348}" destId="{E047EBA0-C0D1-4D79-9EAB-FBE2AB31435B}" srcOrd="0" destOrd="0" presId="urn:microsoft.com/office/officeart/2005/8/layout/vList3"/>
    <dgm:cxn modelId="{7B8E5E66-EF20-44BC-9F86-0283267631C7}" type="presParOf" srcId="{BA677731-09E8-4DDF-8BB0-D0D553364348}" destId="{E92FBFF7-12C8-425A-9D01-0A50B3468197}" srcOrd="1" destOrd="0" presId="urn:microsoft.com/office/officeart/2005/8/layout/vList3"/>
    <dgm:cxn modelId="{25042AB9-C2AC-4CF7-AC45-793955215FC9}" type="presParOf" srcId="{5E0281B1-375D-4471-A5D6-C83F5F23C1FD}" destId="{7C429065-DCE4-45AC-B194-80B8746D5B1C}" srcOrd="1" destOrd="0" presId="urn:microsoft.com/office/officeart/2005/8/layout/vList3"/>
    <dgm:cxn modelId="{FC75DED5-4B38-4B40-A7C8-F05E43A65FEB}" type="presParOf" srcId="{5E0281B1-375D-4471-A5D6-C83F5F23C1FD}" destId="{646D1C37-06F0-41B8-AB67-1C9AB435A95D}" srcOrd="2" destOrd="0" presId="urn:microsoft.com/office/officeart/2005/8/layout/vList3"/>
    <dgm:cxn modelId="{DE7FF9CE-8C6D-4021-97E0-0D50F33604BE}" type="presParOf" srcId="{646D1C37-06F0-41B8-AB67-1C9AB435A95D}" destId="{99B572FA-D7CE-433C-A060-F0F94FF5F6C3}" srcOrd="0" destOrd="0" presId="urn:microsoft.com/office/officeart/2005/8/layout/vList3"/>
    <dgm:cxn modelId="{66359536-941A-40E4-ADBD-ABAFFE5893E6}" type="presParOf" srcId="{646D1C37-06F0-41B8-AB67-1C9AB435A95D}" destId="{79F16F7B-52FE-458B-A2A8-B38CA74EC516}" srcOrd="1" destOrd="0" presId="urn:microsoft.com/office/officeart/2005/8/layout/vList3"/>
    <dgm:cxn modelId="{0C1B94ED-BCEB-4715-9E25-C6A52C6A7003}" type="presParOf" srcId="{5E0281B1-375D-4471-A5D6-C83F5F23C1FD}" destId="{D26F544E-B8D8-4EAD-A443-0B3CEB14CF70}" srcOrd="3" destOrd="0" presId="urn:microsoft.com/office/officeart/2005/8/layout/vList3"/>
    <dgm:cxn modelId="{BB0025D4-DD0B-401D-B0AA-F441772187EA}" type="presParOf" srcId="{5E0281B1-375D-4471-A5D6-C83F5F23C1FD}" destId="{AE6D73C4-8C66-416D-B490-06CCA1E3E546}" srcOrd="4" destOrd="0" presId="urn:microsoft.com/office/officeart/2005/8/layout/vList3"/>
    <dgm:cxn modelId="{53D187F7-70EB-4FCF-90CD-E303CE25DF9A}" type="presParOf" srcId="{AE6D73C4-8C66-416D-B490-06CCA1E3E546}" destId="{7063B199-81F4-4080-BC70-7F7DB3A7DFBE}" srcOrd="0" destOrd="0" presId="urn:microsoft.com/office/officeart/2005/8/layout/vList3"/>
    <dgm:cxn modelId="{F2C0DA76-7572-4248-9ED5-B498E4A58AC4}" type="presParOf" srcId="{AE6D73C4-8C66-416D-B490-06CCA1E3E546}" destId="{3115449C-4D05-4ACA-8E65-AC3CEDEBB639}" srcOrd="1" destOrd="0" presId="urn:microsoft.com/office/officeart/2005/8/layout/vList3"/>
    <dgm:cxn modelId="{A801CBEA-84AC-40D2-A4AF-535C0069A43B}" type="presParOf" srcId="{5E0281B1-375D-4471-A5D6-C83F5F23C1FD}" destId="{1CFDFDBA-7971-44E5-AEBF-01B67F901E3B}" srcOrd="5" destOrd="0" presId="urn:microsoft.com/office/officeart/2005/8/layout/vList3"/>
    <dgm:cxn modelId="{3C9D1E11-714D-4A40-AAAB-D66506ED0F41}" type="presParOf" srcId="{5E0281B1-375D-4471-A5D6-C83F5F23C1FD}" destId="{5A1E77C8-CB77-42B5-ACEA-0EB6DF1121AE}" srcOrd="6" destOrd="0" presId="urn:microsoft.com/office/officeart/2005/8/layout/vList3"/>
    <dgm:cxn modelId="{F6F37227-1B1F-45B8-9FDF-9FE262F3B641}" type="presParOf" srcId="{5A1E77C8-CB77-42B5-ACEA-0EB6DF1121AE}" destId="{37F79561-3355-49D5-ABF8-F46CF80A01BC}" srcOrd="0" destOrd="0" presId="urn:microsoft.com/office/officeart/2005/8/layout/vList3"/>
    <dgm:cxn modelId="{22A4EB7E-2FE8-4423-9108-5FABE7857FEC}" type="presParOf" srcId="{5A1E77C8-CB77-42B5-ACEA-0EB6DF1121AE}" destId="{500A15D4-BCBE-4F95-B236-D05A84726FA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E62FF-E6BD-4801-AB83-11C324FAA5AF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94B0-0831-4738-8F71-46613F3D6E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97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DA4F-C733-4485-BCAA-ED66A1937FEB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7156-62F3-4CA3-9C03-D68BF7374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Inget nytt problem, men andra effekter än förr</a:t>
            </a:r>
          </a:p>
          <a:p>
            <a:r>
              <a:rPr lang="sv-SE" dirty="0" smtClean="0"/>
              <a:t>Vad jag ska berätta om:</a:t>
            </a:r>
          </a:p>
          <a:p>
            <a:r>
              <a:rPr lang="sv-SE" dirty="0" err="1" smtClean="0"/>
              <a:t>Ist</a:t>
            </a:r>
            <a:r>
              <a:rPr lang="sv-SE" dirty="0" smtClean="0"/>
              <a:t> f mina kollegor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97C758-EF41-478C-8E78-C33DCEAB3FD4}" type="datetime1">
              <a:rPr lang="sv-SE" altLang="sv-SE" smtClean="0">
                <a:solidFill>
                  <a:srgbClr val="000000"/>
                </a:solidFill>
                <a:latin typeface="Times New Roman" pitchFamily="18" charset="0"/>
              </a:rPr>
              <a:pPr/>
              <a:t>2015-06-23</a:t>
            </a:fld>
            <a:endParaRPr lang="sv-SE" altLang="sv-S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CCBD53-014E-457E-8422-73C3399450D6}" type="slidenum">
              <a:rPr lang="sv-SE" altLang="sv-SE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sv-SE" altLang="sv-S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64112" cy="3724275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 dirty="0" smtClean="0"/>
              <a:t>Anledningen till att vi har MKN…direktiv…</a:t>
            </a:r>
          </a:p>
        </p:txBody>
      </p:sp>
    </p:spTree>
    <p:extLst>
      <p:ext uri="{BB962C8B-B14F-4D97-AF65-F5344CB8AC3E}">
        <p14:creationId xmlns:p14="http://schemas.microsoft.com/office/powerpoint/2010/main" val="183651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Både kn och lst på kartan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52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9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38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5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260350"/>
            <a:ext cx="898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940000" y="1580400"/>
            <a:ext cx="3060000" cy="1998000"/>
          </a:xfrm>
        </p:spPr>
        <p:txBody>
          <a:bodyPr>
            <a:noAutofit/>
          </a:bodyPr>
          <a:lstStyle>
            <a:lvl1pPr algn="ctr">
              <a:defRPr cap="all" baseline="0"/>
            </a:lvl1pPr>
          </a:lstStyle>
          <a:p>
            <a:r>
              <a:rPr lang="sv-SE" dirty="0" smtClean="0"/>
              <a:t>Miljö-</a:t>
            </a:r>
            <a:br>
              <a:rPr lang="sv-SE" dirty="0" smtClean="0"/>
            </a:br>
            <a:r>
              <a:rPr lang="sv-SE" dirty="0" smtClean="0"/>
              <a:t>ekonomi-dagarna</a:t>
            </a:r>
            <a:br>
              <a:rPr lang="sv-SE" dirty="0" smtClean="0"/>
            </a:br>
            <a:r>
              <a:rPr lang="sv-SE" dirty="0" smtClean="0"/>
              <a:t>2050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-540000" y="1530000"/>
            <a:ext cx="6480000" cy="43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40000" y="3722400"/>
            <a:ext cx="3060000" cy="2091600"/>
          </a:xfrm>
        </p:spPr>
        <p:txBody>
          <a:bodyPr>
            <a:noAutofit/>
          </a:bodyPr>
          <a:lstStyle>
            <a:lvl1pPr marL="0" indent="0" algn="ctr" eaLnBrk="1" hangingPunct="1">
              <a:buFont typeface="Arial" charset="0"/>
              <a:buNone/>
              <a:defRPr sz="2400"/>
            </a:lvl1pPr>
            <a:lvl2pPr marL="434250" indent="0" algn="ctr">
              <a:buFontTx/>
              <a:buNone/>
              <a:defRPr sz="2000"/>
            </a:lvl2pPr>
            <a:lvl3pPr marL="914400" indent="0" algn="ctr">
              <a:buFontTx/>
              <a:buNone/>
              <a:defRPr sz="2000"/>
            </a:lvl3pPr>
            <a:lvl4pPr marL="1312200" indent="0" algn="ctr">
              <a:buFontTx/>
              <a:buNone/>
              <a:defRPr sz="2000"/>
            </a:lvl4pPr>
            <a:lvl5pPr marL="1828800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>Stockholm 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20–21 </a:t>
            </a:r>
            <a:r>
              <a:rPr lang="de-DE" dirty="0" err="1" smtClean="0">
                <a:latin typeface="Arial" charset="0"/>
                <a:cs typeface="Arial" charset="0"/>
              </a:rPr>
              <a:t>september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Sven Svensson,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generaldirektör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, 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0" y="619200"/>
            <a:ext cx="3596400" cy="1224000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12000" y="0"/>
            <a:ext cx="3600000" cy="540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572000" y="1926000"/>
            <a:ext cx="3686400" cy="3452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55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vä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612000" y="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612000" y="255600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4572000" y="619200"/>
            <a:ext cx="3596400" cy="4251600"/>
          </a:xfrm>
        </p:spPr>
        <p:txBody>
          <a:bodyPr>
            <a:noAutofit/>
          </a:bodyPr>
          <a:lstStyle>
            <a:lvl1pPr marL="12700" indent="0">
              <a:buFontTx/>
              <a:buNone/>
              <a:defRPr sz="2000"/>
            </a:lvl1pPr>
            <a:lvl2pPr marL="43425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122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785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toppbilder,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2595600"/>
            <a:ext cx="7347600" cy="1555200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842400" y="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4590000" y="0"/>
            <a:ext cx="3564000" cy="2376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01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71600" y="619200"/>
            <a:ext cx="3279600" cy="2739600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2000" y="0"/>
            <a:ext cx="3960000" cy="594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98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utan bild, text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360000" y="360000"/>
            <a:ext cx="8460000" cy="58773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2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A87F-D9E3-4630-B649-3EBC2567F82D}" type="datetime1">
              <a:rPr lang="sv-SE"/>
              <a:pPr>
                <a:defRPr/>
              </a:pPr>
              <a:t>2015-06-23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2A0F0-0F10-45BB-B00D-E140976833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59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720-5574-4BFF-8458-B15836FB0137}" type="datetime1">
              <a:rPr lang="sv-SE" smtClean="0"/>
              <a:t>2015-06-23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grå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530000"/>
            <a:ext cx="9147600" cy="4320000"/>
          </a:xfrm>
          <a:prstGeom prst="rect">
            <a:avLst/>
          </a:prstGeom>
          <a:solidFill>
            <a:srgbClr val="717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260350"/>
            <a:ext cx="898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068000" y="1580400"/>
            <a:ext cx="3240000" cy="1998000"/>
          </a:xfrm>
        </p:spPr>
        <p:txBody>
          <a:bodyPr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Miljö-</a:t>
            </a:r>
            <a:br>
              <a:rPr lang="sv-SE" dirty="0" smtClean="0"/>
            </a:br>
            <a:r>
              <a:rPr lang="sv-SE" dirty="0" smtClean="0"/>
              <a:t>ekonomi-dagarna</a:t>
            </a:r>
            <a:br>
              <a:rPr lang="sv-SE" dirty="0" smtClean="0"/>
            </a:br>
            <a:r>
              <a:rPr lang="sv-SE" dirty="0" smtClean="0"/>
              <a:t>2050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0" y="3722400"/>
            <a:ext cx="3240000" cy="2091600"/>
          </a:xfrm>
        </p:spPr>
        <p:txBody>
          <a:bodyPr>
            <a:noAutofit/>
          </a:bodyPr>
          <a:lstStyle>
            <a:lvl1pPr marL="0" indent="0" algn="ctr" eaLnBrk="1" hangingPunct="1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34250" indent="0" algn="ctr">
              <a:buFontTx/>
              <a:buNone/>
              <a:defRPr sz="2000"/>
            </a:lvl2pPr>
            <a:lvl3pPr marL="914400" indent="0" algn="ctr">
              <a:buFontTx/>
              <a:buNone/>
              <a:defRPr sz="2000"/>
            </a:lvl3pPr>
            <a:lvl4pPr marL="1312200" indent="0" algn="ctr">
              <a:buFontTx/>
              <a:buNone/>
              <a:defRPr sz="2000"/>
            </a:lvl4pPr>
            <a:lvl5pPr marL="1828800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>Stockholm 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20–21 </a:t>
            </a:r>
            <a:r>
              <a:rPr lang="de-DE" dirty="0" err="1" smtClean="0">
                <a:latin typeface="Arial" charset="0"/>
                <a:cs typeface="Arial" charset="0"/>
              </a:rPr>
              <a:t>september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Sven Svensson,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generaldirektör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blå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530000"/>
            <a:ext cx="9147600" cy="4320000"/>
          </a:xfrm>
          <a:prstGeom prst="rect">
            <a:avLst/>
          </a:prstGeom>
          <a:solidFill>
            <a:srgbClr val="7E9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260350"/>
            <a:ext cx="898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068000" y="1580400"/>
            <a:ext cx="3240000" cy="1998000"/>
          </a:xfrm>
        </p:spPr>
        <p:txBody>
          <a:bodyPr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Miljö-</a:t>
            </a:r>
            <a:br>
              <a:rPr lang="sv-SE" dirty="0" smtClean="0"/>
            </a:br>
            <a:r>
              <a:rPr lang="sv-SE" dirty="0" smtClean="0"/>
              <a:t>ekonomi-dagarna</a:t>
            </a:r>
            <a:br>
              <a:rPr lang="sv-SE" dirty="0" smtClean="0"/>
            </a:br>
            <a:r>
              <a:rPr lang="sv-SE" dirty="0" smtClean="0"/>
              <a:t>2050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0" y="3722400"/>
            <a:ext cx="3240000" cy="2091600"/>
          </a:xfrm>
        </p:spPr>
        <p:txBody>
          <a:bodyPr>
            <a:noAutofit/>
          </a:bodyPr>
          <a:lstStyle>
            <a:lvl1pPr marL="0" indent="0" algn="ctr" eaLnBrk="1" hangingPunct="1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34250" indent="0" algn="ctr">
              <a:buFontTx/>
              <a:buNone/>
              <a:defRPr sz="2000"/>
            </a:lvl2pPr>
            <a:lvl3pPr marL="914400" indent="0" algn="ctr">
              <a:buFontTx/>
              <a:buNone/>
              <a:defRPr sz="2000"/>
            </a:lvl3pPr>
            <a:lvl4pPr marL="1312200" indent="0" algn="ctr">
              <a:buFontTx/>
              <a:buNone/>
              <a:defRPr sz="2000"/>
            </a:lvl4pPr>
            <a:lvl5pPr marL="1828800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>Stockholm 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20–21 </a:t>
            </a:r>
            <a:r>
              <a:rPr lang="de-DE" dirty="0" err="1" smtClean="0">
                <a:latin typeface="Arial" charset="0"/>
                <a:cs typeface="Arial" charset="0"/>
              </a:rPr>
              <a:t>september</a:t>
            </a:r>
            <a:endParaRPr lang="de-DE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e-DE" dirty="0" smtClean="0">
                <a:latin typeface="Arial" charset="0"/>
                <a:cs typeface="Arial" charset="0"/>
              </a:rPr>
              <a:t/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smtClean="0">
                <a:latin typeface="Arial" charset="0"/>
                <a:cs typeface="Arial" charset="0"/>
              </a:rPr>
              <a:t>Sven Svensson,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dirty="0" err="1" smtClean="0">
                <a:latin typeface="Arial" charset="0"/>
                <a:cs typeface="Arial" charset="0"/>
              </a:rPr>
              <a:t>generaldirektör</a:t>
            </a:r>
            <a:endParaRPr 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7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, punktlista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619200"/>
            <a:ext cx="7344000" cy="1224000"/>
          </a:xfrm>
        </p:spPr>
        <p:txBody>
          <a:bodyPr anchor="t">
            <a:noAutofit/>
          </a:bodyPr>
          <a:lstStyle>
            <a:lvl1pPr algn="l"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4400" y="1926000"/>
            <a:ext cx="7344000" cy="3888000"/>
          </a:xfrm>
        </p:spPr>
        <p:txBody>
          <a:bodyPr>
            <a:no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756000" indent="-2520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99600" y="6460340"/>
            <a:ext cx="752320" cy="252000"/>
          </a:xfrm>
        </p:spPr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92990" y="6460340"/>
            <a:ext cx="3038850" cy="252000"/>
          </a:xfrm>
        </p:spPr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837600" y="6460340"/>
            <a:ext cx="360000" cy="252000"/>
          </a:xfrm>
        </p:spPr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68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61486"/>
            <a:ext cx="7810500" cy="468000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DA5-3779-4115-B9FF-F6458A5B1E08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09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22313" y="561486"/>
            <a:ext cx="7810500" cy="468000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48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liggande bild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612000"/>
            <a:ext cx="8391600" cy="55944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7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iggande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0000" y="4870800"/>
            <a:ext cx="6552000" cy="1080000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00000" y="-25200"/>
            <a:ext cx="7020000" cy="468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5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, rubrik, punkt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619200"/>
            <a:ext cx="8136000" cy="1224000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2016000"/>
            <a:ext cx="4165200" cy="27756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572000" y="1926000"/>
            <a:ext cx="3686400" cy="3888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31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4400" y="619200"/>
            <a:ext cx="7344000" cy="12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4247" y="1926000"/>
            <a:ext cx="7344000" cy="388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99600" y="6462000"/>
            <a:ext cx="75232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8BE423-1780-43BB-A8FE-3025F34AD1F8}" type="datetime1">
              <a:rPr lang="sv-SE" smtClean="0"/>
              <a:pPr/>
              <a:t>2015-06-23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2990" y="6462000"/>
            <a:ext cx="30388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837600" y="6462000"/>
            <a:ext cx="36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7" descr="NV_4F_P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78" y="5930900"/>
            <a:ext cx="64135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51" r:id="rId5"/>
    <p:sldLayoutId id="2147483679" r:id="rId6"/>
    <p:sldLayoutId id="2147483671" r:id="rId7"/>
    <p:sldLayoutId id="2147483678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56" r:id="rId14"/>
    <p:sldLayoutId id="2147483680" r:id="rId15"/>
    <p:sldLayoutId id="2147483681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5F5F5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4000" indent="-2520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56000" indent="-2520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08000" indent="-2520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0000" indent="-2520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[lst].se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[kommun].se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5.emf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aturvardsverket.se/luft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2015-06-23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smtClean="0"/>
              <a:t>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1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413409" y="1719032"/>
            <a:ext cx="3695095" cy="1998000"/>
          </a:xfrm>
        </p:spPr>
        <p:txBody>
          <a:bodyPr/>
          <a:lstStyle/>
          <a:p>
            <a:r>
              <a:rPr lang="sv-SE" sz="2400" b="0" dirty="0" smtClean="0"/>
              <a:t>Naturvårdsverkets </a:t>
            </a:r>
            <a:r>
              <a:rPr lang="sv-SE" sz="2400" b="0" dirty="0"/>
              <a:t>roll och </a:t>
            </a:r>
            <a:r>
              <a:rPr lang="sv-SE" sz="2400" b="0" dirty="0" smtClean="0"/>
              <a:t>hur </a:t>
            </a:r>
            <a:r>
              <a:rPr lang="sv-SE" sz="2400" b="0" dirty="0"/>
              <a:t>processen </a:t>
            </a:r>
            <a:r>
              <a:rPr lang="sv-SE" sz="2400" b="0" dirty="0" smtClean="0"/>
              <a:t>ser</a:t>
            </a:r>
            <a:br>
              <a:rPr lang="sv-SE" sz="2400" b="0" dirty="0" smtClean="0"/>
            </a:br>
            <a:r>
              <a:rPr lang="sv-SE" sz="2400" b="0" dirty="0" smtClean="0"/>
              <a:t>ut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type="body" sz="quarter" idx="14"/>
          </p:nvPr>
        </p:nvSpPr>
        <p:spPr>
          <a:xfrm>
            <a:off x="5580112" y="3573016"/>
            <a:ext cx="3276024" cy="2664296"/>
          </a:xfrm>
        </p:spPr>
        <p:txBody>
          <a:bodyPr/>
          <a:lstStyle/>
          <a:p>
            <a:r>
              <a:rPr lang="sv-SE" sz="2000" noProof="0" dirty="0" smtClean="0">
                <a:latin typeface="Arial" charset="0"/>
                <a:cs typeface="Arial" charset="0"/>
              </a:rPr>
              <a:t>Svenska Luftvårdsföreningens vårseminarium</a:t>
            </a:r>
          </a:p>
          <a:p>
            <a:endParaRPr lang="sv-SE" sz="2000" noProof="0" dirty="0" smtClean="0">
              <a:latin typeface="Arial" charset="0"/>
              <a:cs typeface="Arial" charset="0"/>
            </a:endParaRPr>
          </a:p>
          <a:p>
            <a:r>
              <a:rPr lang="sv-SE" sz="2000" dirty="0">
                <a:latin typeface="Arial" charset="0"/>
                <a:cs typeface="Arial" charset="0"/>
              </a:rPr>
              <a:t>Stockholm </a:t>
            </a:r>
            <a:r>
              <a:rPr lang="sv-SE" sz="2000" dirty="0" smtClean="0">
                <a:latin typeface="Arial" charset="0"/>
                <a:cs typeface="Arial" charset="0"/>
              </a:rPr>
              <a:t>2015-05-19</a:t>
            </a:r>
            <a:endParaRPr lang="sv-SE" sz="2000" dirty="0">
              <a:latin typeface="Arial" charset="0"/>
              <a:cs typeface="Arial" charset="0"/>
            </a:endParaRPr>
          </a:p>
          <a:p>
            <a:r>
              <a:rPr lang="sv-SE" sz="2000" noProof="0" dirty="0" smtClean="0">
                <a:latin typeface="Arial" charset="0"/>
                <a:cs typeface="Arial" charset="0"/>
              </a:rPr>
              <a:t/>
            </a:r>
            <a:br>
              <a:rPr lang="sv-SE" sz="2000" noProof="0" dirty="0" smtClean="0">
                <a:latin typeface="Arial" charset="0"/>
                <a:cs typeface="Arial" charset="0"/>
              </a:rPr>
            </a:br>
            <a:r>
              <a:rPr lang="sv-SE" sz="2000" noProof="0" dirty="0" smtClean="0">
                <a:latin typeface="Arial" charset="0"/>
                <a:cs typeface="Arial" charset="0"/>
              </a:rPr>
              <a:t>Helena Sabelström</a:t>
            </a:r>
            <a:endParaRPr lang="sv-SE" sz="2000" noProof="0" dirty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50424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472876"/>
              </p:ext>
            </p:extLst>
          </p:nvPr>
        </p:nvGraphicFramePr>
        <p:xfrm>
          <a:off x="1403648" y="1124744"/>
          <a:ext cx="6588442" cy="429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3419872" y="5747579"/>
            <a:ext cx="4681573" cy="58477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Calibri" panose="020F0502020204030204" pitchFamily="34" charset="0"/>
                <a:hlinkClick r:id="rId7"/>
              </a:rPr>
              <a:t>www.[kommun].se</a:t>
            </a:r>
            <a:r>
              <a:rPr lang="sv-SE" sz="1600" dirty="0" smtClean="0">
                <a:latin typeface="Calibri" panose="020F0502020204030204" pitchFamily="34" charset="0"/>
              </a:rPr>
              <a:t> eller </a:t>
            </a:r>
            <a:r>
              <a:rPr lang="sv-SE" sz="1600" dirty="0" smtClean="0">
                <a:latin typeface="Calibri" panose="020F0502020204030204" pitchFamily="34" charset="0"/>
                <a:hlinkClick r:id="rId8"/>
              </a:rPr>
              <a:t>www.[lst].se</a:t>
            </a:r>
            <a:r>
              <a:rPr lang="sv-SE" sz="1600" dirty="0" smtClean="0">
                <a:latin typeface="Calibri" panose="020F0502020204030204" pitchFamily="34" charset="0"/>
              </a:rPr>
              <a:t> (den som fastställt åtgärdsprogrammet)</a:t>
            </a:r>
            <a:endParaRPr lang="sv-SE" sz="1600" dirty="0">
              <a:latin typeface="Calibri" panose="020F0502020204030204" pitchFamily="34" charset="0"/>
            </a:endParaRPr>
          </a:p>
        </p:txBody>
      </p:sp>
      <p:cxnSp>
        <p:nvCxnSpPr>
          <p:cNvPr id="15" name="Rak pil 14"/>
          <p:cNvCxnSpPr>
            <a:stCxn id="13" idx="0"/>
          </p:cNvCxnSpPr>
          <p:nvPr/>
        </p:nvCxnSpPr>
        <p:spPr>
          <a:xfrm flipH="1" flipV="1">
            <a:off x="5004049" y="5085185"/>
            <a:ext cx="756610" cy="66239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7343581" y="42930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www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452320" y="28807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@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19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648" y="619200"/>
            <a:ext cx="5907840" cy="1224000"/>
          </a:xfrm>
        </p:spPr>
        <p:txBody>
          <a:bodyPr/>
          <a:lstStyle/>
          <a:p>
            <a:r>
              <a:rPr lang="sv-SE" dirty="0" smtClean="0"/>
              <a:t>Rapportering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11</a:t>
            </a:fld>
            <a:endParaRPr lang="sv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8853148"/>
              </p:ext>
            </p:extLst>
          </p:nvPr>
        </p:nvGraphicFramePr>
        <p:xfrm>
          <a:off x="1524000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516216" y="1533664"/>
            <a:ext cx="1368152" cy="995422"/>
          </a:xfrm>
          <a:prstGeom prst="wedgeEllipseCallout">
            <a:avLst>
              <a:gd name="adj1" fmla="val -52853"/>
              <a:gd name="adj2" fmla="val 51214"/>
            </a:avLst>
          </a:prstGeom>
          <a:noFill/>
          <a:ln w="285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31 mars –Mätdata och objektiv skattning till Datavärden</a:t>
            </a:r>
            <a:endParaRPr lang="sv-SE" sz="8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6300192" y="4725144"/>
            <a:ext cx="1368152" cy="649188"/>
          </a:xfrm>
          <a:prstGeom prst="wedgeEllipseCallout">
            <a:avLst>
              <a:gd name="adj1" fmla="val -86799"/>
              <a:gd name="adj2" fmla="val 15665"/>
            </a:avLst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30 juni –Modelldata till Datavärden</a:t>
            </a:r>
            <a:endParaRPr lang="sv-SE" sz="800" b="1" dirty="0">
              <a:solidFill>
                <a:schemeClr val="bg1"/>
              </a:solidFill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1259632" y="3686815"/>
            <a:ext cx="1440160" cy="822305"/>
          </a:xfrm>
          <a:prstGeom prst="wedgeEllipseCallout">
            <a:avLst>
              <a:gd name="adj1" fmla="val 49131"/>
              <a:gd name="adj2" fmla="val 41918"/>
            </a:avLst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30 september – </a:t>
            </a:r>
          </a:p>
          <a:p>
            <a:r>
              <a:rPr lang="sv-SE" sz="800" b="1" dirty="0" smtClean="0">
                <a:solidFill>
                  <a:schemeClr val="bg1"/>
                </a:solidFill>
              </a:rPr>
              <a:t>NV / Datavärden:</a:t>
            </a:r>
          </a:p>
          <a:p>
            <a:r>
              <a:rPr lang="sv-SE" sz="800" b="1" dirty="0" smtClean="0">
                <a:solidFill>
                  <a:schemeClr val="bg1"/>
                </a:solidFill>
              </a:rPr>
              <a:t>Rapportering av data till EU</a:t>
            </a:r>
            <a:endParaRPr lang="sv-SE" sz="800" b="1" dirty="0">
              <a:solidFill>
                <a:schemeClr val="bg1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3995936" y="3214062"/>
            <a:ext cx="1368152" cy="646986"/>
          </a:xfrm>
          <a:prstGeom prst="roundRect">
            <a:avLst/>
          </a:prstGeom>
          <a:noFill/>
          <a:ln w="28575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Året runt –Rapportering av nära-realtidsdata till EU via datavärden (frivilligt)</a:t>
            </a:r>
            <a:endParaRPr lang="sv-SE" sz="800" b="1" dirty="0">
              <a:solidFill>
                <a:schemeClr val="bg1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1259632" y="1576262"/>
            <a:ext cx="1872208" cy="649188"/>
          </a:xfrm>
          <a:prstGeom prst="wedgeEllipseCallout">
            <a:avLst>
              <a:gd name="adj1" fmla="val 65004"/>
              <a:gd name="adj2" fmla="val -10474"/>
            </a:avLst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solidFill>
                  <a:schemeClr val="bg1"/>
                </a:solidFill>
              </a:rPr>
              <a:t>31 december – </a:t>
            </a:r>
          </a:p>
          <a:p>
            <a:r>
              <a:rPr lang="sv-SE" sz="800" b="1" dirty="0" smtClean="0">
                <a:solidFill>
                  <a:schemeClr val="bg1"/>
                </a:solidFill>
              </a:rPr>
              <a:t>NV: Rapportering av åtgärdsprogram till EU</a:t>
            </a:r>
            <a:endParaRPr lang="sv-SE" sz="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80" y="260649"/>
            <a:ext cx="95380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572000" y="6357391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Kontakt: Matthew Ross-Jones, NV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677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Rapportering av uppgifter om åtgärdsprogram</a:t>
            </a:r>
            <a:endParaRPr lang="sv-SE" sz="2400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464713"/>
              </p:ext>
            </p:extLst>
          </p:nvPr>
        </p:nvGraphicFramePr>
        <p:xfrm>
          <a:off x="824400" y="1340768"/>
          <a:ext cx="73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7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7268" y="691848"/>
            <a:ext cx="6644054" cy="900113"/>
          </a:xfrm>
        </p:spPr>
        <p:txBody>
          <a:bodyPr/>
          <a:lstStyle/>
          <a:p>
            <a:r>
              <a:rPr lang="sv-SE" dirty="0" smtClean="0"/>
              <a:t>Stöd och vägledning</a:t>
            </a:r>
            <a:endParaRPr lang="sv-S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2052461"/>
              </p:ext>
            </p:extLst>
          </p:nvPr>
        </p:nvGraphicFramePr>
        <p:xfrm>
          <a:off x="517396" y="1412776"/>
          <a:ext cx="797627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99" y="5373216"/>
            <a:ext cx="77372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8" y="2924944"/>
            <a:ext cx="1624529" cy="3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9371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708">
            <a:off x="7420505" y="131615"/>
            <a:ext cx="1126523" cy="159747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 rot="20182211">
            <a:off x="7877116" y="1596898"/>
            <a:ext cx="1103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www.naturvardsverket.se/978-91-620-0178-0</a:t>
            </a:r>
          </a:p>
        </p:txBody>
      </p:sp>
      <p:pic>
        <p:nvPicPr>
          <p:cNvPr id="6" name="6EAFFAFA-E2D1-43AF-86E2-2E9AB325F0F7" descr="6874FDF6-5674-42B8-BC1E-03F9995053A3@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0440"/>
            <a:ext cx="750974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0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361044" y="476672"/>
            <a:ext cx="659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Ny samlande luftwebbsida </a:t>
            </a:r>
            <a:r>
              <a:rPr lang="sv-SE" sz="2000" dirty="0" smtClean="0">
                <a:hlinkClick r:id="rId2"/>
              </a:rPr>
              <a:t>www.naturvardsverket.se/luft</a:t>
            </a:r>
            <a:r>
              <a:rPr lang="sv-SE" sz="2000" dirty="0" smtClean="0"/>
              <a:t> </a:t>
            </a:r>
            <a:endParaRPr lang="sv-S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628"/>
            <a:ext cx="9173394" cy="573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g.mittmedia.se/wp-content/uploads/sites/73/2013/05/s%C3%A4des%C3%A4rla-i-tr%C3%A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7384"/>
            <a:ext cx="12553829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669487" y="3873242"/>
            <a:ext cx="148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>
                <a:solidFill>
                  <a:schemeClr val="bg1"/>
                </a:solidFill>
              </a:rPr>
              <a:t>Tack!</a:t>
            </a:r>
            <a:endParaRPr lang="sv-S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2015-06-23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1463"/>
            <a:ext cx="502920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3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836848"/>
            <a:ext cx="7636032" cy="1224000"/>
          </a:xfrm>
        </p:spPr>
        <p:txBody>
          <a:bodyPr>
            <a:normAutofit/>
          </a:bodyPr>
          <a:lstStyle/>
          <a:p>
            <a:r>
              <a:rPr lang="sv-SE" dirty="0" smtClean="0"/>
              <a:t>MKN luft regleras idag huvudsakligen i: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85831"/>
              </p:ext>
            </p:extLst>
          </p:nvPr>
        </p:nvGraphicFramePr>
        <p:xfrm>
          <a:off x="824400" y="1556792"/>
          <a:ext cx="7344000" cy="38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3720-5574-4BFF-8458-B15836FB0137}" type="datetime1">
              <a:rPr lang="sv-SE" smtClean="0"/>
              <a:t>2015-06-23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3</a:t>
            </a:fld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3419872" y="4869160"/>
            <a:ext cx="2016224" cy="7357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Handboken </a:t>
            </a:r>
            <a:r>
              <a:rPr lang="sv-SE" sz="1400" i="1" dirty="0" smtClean="0"/>
              <a:t>Luftguiden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14107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latshållare för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430BD9-F841-432B-BBE6-E79EB4C3D311}" type="datetime1">
              <a:rPr lang="sv-SE" altLang="sv-SE" smtClean="0">
                <a:solidFill>
                  <a:srgbClr val="898989"/>
                </a:solidFill>
              </a:rPr>
              <a:pPr/>
              <a:t>2015-06-23</a:t>
            </a:fld>
            <a:endParaRPr lang="sv-SE" altLang="sv-SE" dirty="0" smtClean="0">
              <a:solidFill>
                <a:srgbClr val="898989"/>
              </a:solidFill>
            </a:endParaRPr>
          </a:p>
        </p:txBody>
      </p:sp>
      <p:sp>
        <p:nvSpPr>
          <p:cNvPr id="6148" name="Platshållare för sidfo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mtClean="0">
                <a:solidFill>
                  <a:srgbClr val="898989"/>
                </a:solidFill>
              </a:rPr>
              <a:t>Naturvårdsverket | Swedish Environmental Protection Agency</a:t>
            </a:r>
          </a:p>
        </p:txBody>
      </p:sp>
      <p:sp>
        <p:nvSpPr>
          <p:cNvPr id="6149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D68C6-E16B-421F-B693-D6E46428FA60}" type="slidenum">
              <a:rPr lang="sv-SE" altLang="sv-SE" smtClean="0">
                <a:solidFill>
                  <a:srgbClr val="898989"/>
                </a:solidFill>
              </a:rPr>
              <a:pPr/>
              <a:t>4</a:t>
            </a:fld>
            <a:endParaRPr lang="sv-SE" altLang="sv-SE" smtClean="0">
              <a:solidFill>
                <a:srgbClr val="898989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382" y="404814"/>
            <a:ext cx="6350962" cy="1152525"/>
          </a:xfrm>
        </p:spPr>
        <p:txBody>
          <a:bodyPr/>
          <a:lstStyle/>
          <a:p>
            <a:r>
              <a:rPr lang="sv-SE" altLang="sv-SE" dirty="0" smtClean="0"/>
              <a:t>Genomförande av EU:s direktiv och beslut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844690" y="1552383"/>
            <a:ext cx="7687750" cy="4289721"/>
            <a:chOff x="844690" y="1552383"/>
            <a:chExt cx="7687750" cy="4289721"/>
          </a:xfrm>
        </p:grpSpPr>
        <p:grpSp>
          <p:nvGrpSpPr>
            <p:cNvPr id="7" name="Grupp 6"/>
            <p:cNvGrpSpPr/>
            <p:nvPr/>
          </p:nvGrpSpPr>
          <p:grpSpPr>
            <a:xfrm>
              <a:off x="844690" y="1552383"/>
              <a:ext cx="7687750" cy="4289721"/>
              <a:chOff x="827584" y="1552383"/>
              <a:chExt cx="7687750" cy="4289721"/>
            </a:xfrm>
          </p:grpSpPr>
          <p:grpSp>
            <p:nvGrpSpPr>
              <p:cNvPr id="6" name="Grupp 5"/>
              <p:cNvGrpSpPr/>
              <p:nvPr/>
            </p:nvGrpSpPr>
            <p:grpSpPr>
              <a:xfrm>
                <a:off x="827584" y="1552383"/>
                <a:ext cx="7687750" cy="4289721"/>
                <a:chOff x="844690" y="1557338"/>
                <a:chExt cx="7687750" cy="4289721"/>
              </a:xfrm>
            </p:grpSpPr>
            <p:grpSp>
              <p:nvGrpSpPr>
                <p:cNvPr id="6146" name="Grupp 55"/>
                <p:cNvGrpSpPr>
                  <a:grpSpLocks/>
                </p:cNvGrpSpPr>
                <p:nvPr/>
              </p:nvGrpSpPr>
              <p:grpSpPr bwMode="auto">
                <a:xfrm>
                  <a:off x="844690" y="1557338"/>
                  <a:ext cx="7687750" cy="4197200"/>
                  <a:chOff x="721350" y="2060575"/>
                  <a:chExt cx="8328777" cy="4197358"/>
                </a:xfrm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</p:grpSpPr>
              <p:sp>
                <p:nvSpPr>
                  <p:cNvPr id="57" name="AutoShape 3"/>
                  <p:cNvSpPr>
                    <a:spLocks noChangeArrowheads="1"/>
                  </p:cNvSpPr>
                  <p:nvPr/>
                </p:nvSpPr>
                <p:spPr bwMode="auto">
                  <a:xfrm>
                    <a:off x="1115069" y="2060575"/>
                    <a:ext cx="7930976" cy="865219"/>
                  </a:xfrm>
                  <a:prstGeom prst="rightArrow">
                    <a:avLst>
                      <a:gd name="adj1" fmla="val 50000"/>
                      <a:gd name="adj2" fmla="val 228899"/>
                    </a:avLst>
                  </a:prstGeom>
                  <a:solidFill>
                    <a:srgbClr val="1F497D">
                      <a:lumMod val="60000"/>
                      <a:lumOff val="4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sv-SE" sz="1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1115068" y="3573519"/>
                    <a:ext cx="7930976" cy="865220"/>
                  </a:xfrm>
                  <a:prstGeom prst="rightArrow">
                    <a:avLst>
                      <a:gd name="adj1" fmla="val 50000"/>
                      <a:gd name="adj2" fmla="val 228899"/>
                    </a:avLst>
                  </a:prstGeom>
                  <a:solidFill>
                    <a:srgbClr val="1F497D">
                      <a:lumMod val="40000"/>
                      <a:lumOff val="6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sv-SE" sz="1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1115068" y="5013435"/>
                    <a:ext cx="7930976" cy="865219"/>
                  </a:xfrm>
                  <a:prstGeom prst="rightArrow">
                    <a:avLst>
                      <a:gd name="adj1" fmla="val 50000"/>
                      <a:gd name="adj2" fmla="val 228899"/>
                    </a:avLst>
                  </a:prstGeom>
                  <a:solidFill>
                    <a:srgbClr val="1F497D">
                      <a:lumMod val="20000"/>
                      <a:lumOff val="8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sv-SE" sz="1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95738" y="2346005"/>
                    <a:ext cx="1404220" cy="2770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 smtClean="0">
                        <a:solidFill>
                          <a:srgbClr val="000000"/>
                        </a:solidFill>
                      </a:rPr>
                      <a:t>Direktiv/Beslut</a:t>
                    </a:r>
                    <a:endParaRPr lang="sv-SE" sz="1200" b="1" kern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49819" y="3872104"/>
                    <a:ext cx="1662188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Förordning </a:t>
                    </a:r>
                  </a:p>
                </p:txBody>
              </p:sp>
              <p:sp>
                <p:nvSpPr>
                  <p:cNvPr id="6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2848" y="5285021"/>
                    <a:ext cx="1727279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Föreskrifter</a:t>
                    </a:r>
                  </a:p>
                </p:txBody>
              </p:sp>
              <p:sp>
                <p:nvSpPr>
                  <p:cNvPr id="6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9977" y="2349511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1996</a:t>
                    </a:r>
                  </a:p>
                </p:txBody>
              </p:sp>
              <p:sp>
                <p:nvSpPr>
                  <p:cNvPr id="6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8742" y="2349511"/>
                    <a:ext cx="665192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1999</a:t>
                    </a:r>
                  </a:p>
                </p:txBody>
              </p:sp>
              <p:sp>
                <p:nvSpPr>
                  <p:cNvPr id="6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7574" y="2349511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2002</a:t>
                    </a:r>
                  </a:p>
                </p:txBody>
              </p:sp>
              <p:sp>
                <p:nvSpPr>
                  <p:cNvPr id="7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1213" y="2346336"/>
                    <a:ext cx="666781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2004</a:t>
                    </a:r>
                  </a:p>
                </p:txBody>
              </p:sp>
              <p:sp>
                <p:nvSpPr>
                  <p:cNvPr id="7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3934" y="2349511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2000</a:t>
                    </a:r>
                  </a:p>
                </p:txBody>
              </p:sp>
              <p:sp>
                <p:nvSpPr>
                  <p:cNvPr id="7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6447" y="2349511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2008</a:t>
                    </a:r>
                  </a:p>
                </p:txBody>
              </p:sp>
              <p:sp>
                <p:nvSpPr>
                  <p:cNvPr id="73" name="Text Box 15"/>
                  <p:cNvSpPr txBox="1">
                    <a:spLocks noChangeArrowheads="1"/>
                  </p:cNvSpPr>
                  <p:nvPr/>
                </p:nvSpPr>
                <p:spPr bwMode="auto">
                  <a:xfrm rot="19338990">
                    <a:off x="721350" y="2765451"/>
                    <a:ext cx="1208142" cy="461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Dir 96/62/EG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Ramdirektiv</a:t>
                    </a:r>
                  </a:p>
                </p:txBody>
              </p:sp>
              <p:sp>
                <p:nvSpPr>
                  <p:cNvPr id="74" name="Text Box 16"/>
                  <p:cNvSpPr txBox="1">
                    <a:spLocks noChangeArrowheads="1"/>
                  </p:cNvSpPr>
                  <p:nvPr/>
                </p:nvSpPr>
                <p:spPr bwMode="auto">
                  <a:xfrm rot="19219398">
                    <a:off x="1454809" y="2640034"/>
                    <a:ext cx="1795544" cy="4603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Dir 99/30/EG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NO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SO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sv-SE" sz="1200" b="1" kern="0" dirty="0" err="1">
                        <a:solidFill>
                          <a:srgbClr val="000000"/>
                        </a:solidFill>
                      </a:rPr>
                      <a:t>Pb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PM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75" name="Text Box 17"/>
                  <p:cNvSpPr txBox="1">
                    <a:spLocks noChangeArrowheads="1"/>
                  </p:cNvSpPr>
                  <p:nvPr/>
                </p:nvSpPr>
                <p:spPr bwMode="auto">
                  <a:xfrm rot="19261045">
                    <a:off x="2550234" y="2751163"/>
                    <a:ext cx="1228781" cy="4619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Dir 00/69/EG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Bensen, CO</a:t>
                    </a:r>
                  </a:p>
                </p:txBody>
              </p:sp>
              <p:sp>
                <p:nvSpPr>
                  <p:cNvPr id="76" name="Text Box 18"/>
                  <p:cNvSpPr txBox="1">
                    <a:spLocks noChangeArrowheads="1"/>
                  </p:cNvSpPr>
                  <p:nvPr/>
                </p:nvSpPr>
                <p:spPr bwMode="auto">
                  <a:xfrm rot="19073697">
                    <a:off x="3340845" y="2798790"/>
                    <a:ext cx="1257358" cy="4619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Dir 02/03/EG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Ozon </a:t>
                    </a:r>
                  </a:p>
                </p:txBody>
              </p:sp>
              <p:sp>
                <p:nvSpPr>
                  <p:cNvPr id="77" name="Text Box 19"/>
                  <p:cNvSpPr txBox="1">
                    <a:spLocks noChangeArrowheads="1"/>
                  </p:cNvSpPr>
                  <p:nvPr/>
                </p:nvSpPr>
                <p:spPr bwMode="auto">
                  <a:xfrm rot="19266829">
                    <a:off x="4177495" y="2733700"/>
                    <a:ext cx="1517720" cy="461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Dir 2004/107/EG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Metaller, PAH</a:t>
                    </a:r>
                  </a:p>
                </p:txBody>
              </p:sp>
              <p:sp>
                <p:nvSpPr>
                  <p:cNvPr id="78" name="Text Box 20"/>
                  <p:cNvSpPr txBox="1">
                    <a:spLocks noChangeArrowheads="1"/>
                  </p:cNvSpPr>
                  <p:nvPr/>
                </p:nvSpPr>
                <p:spPr bwMode="auto">
                  <a:xfrm rot="19038311">
                    <a:off x="5033551" y="2744456"/>
                    <a:ext cx="1462155" cy="461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Dir 2008/50/EG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Nytt luftdirektiv</a:t>
                    </a:r>
                  </a:p>
                </p:txBody>
              </p:sp>
              <p:sp>
                <p:nvSpPr>
                  <p:cNvPr id="7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0295" y="3860867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1998</a:t>
                    </a:r>
                  </a:p>
                </p:txBody>
              </p:sp>
              <p:sp>
                <p:nvSpPr>
                  <p:cNvPr id="8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9094" y="3860867"/>
                    <a:ext cx="665192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2001</a:t>
                    </a:r>
                  </a:p>
                </p:txBody>
              </p:sp>
              <p:sp>
                <p:nvSpPr>
                  <p:cNvPr id="8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6055" y="3859279"/>
                    <a:ext cx="666781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2003</a:t>
                    </a:r>
                  </a:p>
                </p:txBody>
              </p:sp>
              <p:sp>
                <p:nvSpPr>
                  <p:cNvPr id="8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1213" y="3860867"/>
                    <a:ext cx="666781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2004</a:t>
                    </a:r>
                  </a:p>
                </p:txBody>
              </p:sp>
              <p:sp>
                <p:nvSpPr>
                  <p:cNvPr id="8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5432" y="3860867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2007</a:t>
                    </a:r>
                  </a:p>
                </p:txBody>
              </p:sp>
              <p:sp>
                <p:nvSpPr>
                  <p:cNvPr id="84" name="Rectangle 26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1558825" y="4342046"/>
                    <a:ext cx="1271587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SFS 1998:897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NO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SO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sv-SE" sz="1200" b="1" kern="0" dirty="0" err="1">
                        <a:solidFill>
                          <a:srgbClr val="000000"/>
                        </a:solidFill>
                      </a:rPr>
                      <a:t>Pb</a:t>
                    </a:r>
                    <a:endParaRPr lang="sv-SE" sz="1200" b="1" kern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5" name="Rectangle 27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2936838" y="4286481"/>
                    <a:ext cx="1271587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SFS 2001:527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PM10</a:t>
                    </a:r>
                  </a:p>
                </p:txBody>
              </p:sp>
              <p:sp>
                <p:nvSpPr>
                  <p:cNvPr id="86" name="Rectangle 28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3624935" y="4379612"/>
                    <a:ext cx="1144811" cy="2770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Bensen, CO</a:t>
                    </a:r>
                  </a:p>
                </p:txBody>
              </p:sp>
              <p:sp>
                <p:nvSpPr>
                  <p:cNvPr id="87" name="Rectangle 29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4525024" y="4163704"/>
                    <a:ext cx="665491" cy="2770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Ozon </a:t>
                    </a:r>
                  </a:p>
                </p:txBody>
              </p:sp>
              <p:sp>
                <p:nvSpPr>
                  <p:cNvPr id="88" name="Rectangle 30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4269360" y="4433589"/>
                    <a:ext cx="1516457" cy="2770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As, Cd, Ni, B(a)P</a:t>
                    </a:r>
                  </a:p>
                </p:txBody>
              </p:sp>
              <p:sp>
                <p:nvSpPr>
                  <p:cNvPr id="8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0596" y="5300783"/>
                    <a:ext cx="665192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2000</a:t>
                    </a:r>
                  </a:p>
                </p:txBody>
              </p:sp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6055" y="5300783"/>
                    <a:ext cx="666781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>
                        <a:solidFill>
                          <a:srgbClr val="000000"/>
                        </a:solidFill>
                      </a:rPr>
                      <a:t>2003</a:t>
                    </a:r>
                  </a:p>
                </p:txBody>
              </p:sp>
              <p:sp>
                <p:nvSpPr>
                  <p:cNvPr id="9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5371" y="5300783"/>
                    <a:ext cx="665193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2006</a:t>
                    </a:r>
                  </a:p>
                </p:txBody>
              </p:sp>
              <p:sp>
                <p:nvSpPr>
                  <p:cNvPr id="9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60363" y="5300783"/>
                    <a:ext cx="665192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2007</a:t>
                    </a:r>
                  </a:p>
                </p:txBody>
              </p:sp>
              <p:sp>
                <p:nvSpPr>
                  <p:cNvPr id="93" name="Rectangle 35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2287449" y="5796251"/>
                    <a:ext cx="1217751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NFS 2000:12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NO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SO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</a:t>
                    </a:r>
                    <a:r>
                      <a:rPr lang="sv-SE" sz="1200" b="1" kern="0" dirty="0" err="1">
                        <a:solidFill>
                          <a:srgbClr val="000000"/>
                        </a:solidFill>
                      </a:rPr>
                      <a:t>Pb</a:t>
                    </a:r>
                    <a:endParaRPr lang="sv-SE" sz="1200" b="1" kern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4" name="Rectangle 36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3242792" y="5691472"/>
                    <a:ext cx="1596343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NFS 2003:27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PM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10</a:t>
                    </a: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, bensen, CO</a:t>
                    </a:r>
                  </a:p>
                </p:txBody>
              </p:sp>
              <p:sp>
                <p:nvSpPr>
                  <p:cNvPr id="95" name="Rectangle 37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4138377" y="5727639"/>
                    <a:ext cx="1240438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NFS 2006:3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Samverkan </a:t>
                    </a:r>
                    <a:r>
                      <a:rPr lang="sv-SE" sz="1200" b="1" kern="0" dirty="0" smtClean="0">
                        <a:solidFill>
                          <a:srgbClr val="000000"/>
                        </a:solidFill>
                      </a:rPr>
                      <a:t>       </a:t>
                    </a:r>
                    <a:endParaRPr lang="sv-SE" sz="1200" b="1" kern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" name="Rectangle 38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4749863" y="5726398"/>
                    <a:ext cx="1516457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NFS 2007:7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As, Cd, Ni, B(a)P</a:t>
                    </a:r>
                  </a:p>
                </p:txBody>
              </p:sp>
              <p:sp>
                <p:nvSpPr>
                  <p:cNvPr id="9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9530" y="3860867"/>
                    <a:ext cx="665192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2010</a:t>
                    </a:r>
                  </a:p>
                </p:txBody>
              </p:sp>
              <p:sp>
                <p:nvSpPr>
                  <p:cNvPr id="98" name="Rectangle 40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5148493" y="4342046"/>
                    <a:ext cx="1271587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SFS 2010:477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PM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2,5</a:t>
                    </a:r>
                  </a:p>
                </p:txBody>
              </p:sp>
              <p:sp>
                <p:nvSpPr>
                  <p:cNvPr id="99" name="Rectangle 41"/>
                  <p:cNvSpPr>
                    <a:spLocks noChangeArrowheads="1"/>
                  </p:cNvSpPr>
                  <p:nvPr/>
                </p:nvSpPr>
                <p:spPr bwMode="auto">
                  <a:xfrm rot="19066179">
                    <a:off x="5639330" y="5759736"/>
                    <a:ext cx="1096183" cy="4616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NFS 2010:8</a:t>
                    </a:r>
                    <a:br>
                      <a:rPr lang="sv-SE" sz="1200" b="1" kern="0" dirty="0">
                        <a:solidFill>
                          <a:srgbClr val="000000"/>
                        </a:solidFill>
                      </a:rPr>
                    </a:b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PM</a:t>
                    </a:r>
                    <a:r>
                      <a:rPr lang="sv-SE" sz="1200" b="1" kern="0" baseline="-25000" dirty="0">
                        <a:solidFill>
                          <a:srgbClr val="000000"/>
                        </a:solidFill>
                      </a:rPr>
                      <a:t>2,5</a:t>
                    </a:r>
                  </a:p>
                </p:txBody>
              </p:sp>
              <p:sp>
                <p:nvSpPr>
                  <p:cNvPr id="10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2473" y="5300783"/>
                    <a:ext cx="665192" cy="2762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sv-SE" sz="1200" b="1" kern="0" dirty="0">
                        <a:solidFill>
                          <a:srgbClr val="000000"/>
                        </a:solidFill>
                      </a:rPr>
                      <a:t>2010</a:t>
                    </a:r>
                  </a:p>
                </p:txBody>
              </p:sp>
            </p:grpSp>
            <p:sp>
              <p:nvSpPr>
                <p:cNvPr id="102" name="Rectangle 41"/>
                <p:cNvSpPr>
                  <a:spLocks noChangeArrowheads="1"/>
                </p:cNvSpPr>
                <p:nvPr/>
              </p:nvSpPr>
              <p:spPr bwMode="auto">
                <a:xfrm rot="19066179">
                  <a:off x="5970658" y="5200728"/>
                  <a:ext cx="1287532" cy="64633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sv-SE" sz="1200" b="1" kern="0" dirty="0">
                      <a:solidFill>
                        <a:srgbClr val="000000"/>
                      </a:solidFill>
                    </a:rPr>
                    <a:t>NFS </a:t>
                  </a:r>
                  <a:r>
                    <a:rPr lang="sv-SE" sz="1200" b="1" kern="0" dirty="0" smtClean="0">
                      <a:solidFill>
                        <a:srgbClr val="000000"/>
                      </a:solidFill>
                    </a:rPr>
                    <a:t>2013:11</a:t>
                  </a:r>
                  <a:r>
                    <a:rPr lang="sv-SE" sz="1200" b="1" kern="0" dirty="0">
                      <a:solidFill>
                        <a:srgbClr val="000000"/>
                      </a:solidFill>
                    </a:rPr>
                    <a:t/>
                  </a:r>
                  <a:br>
                    <a:rPr lang="sv-SE" sz="1200" b="1" kern="0" dirty="0">
                      <a:solidFill>
                        <a:srgbClr val="000000"/>
                      </a:solidFill>
                    </a:rPr>
                  </a:br>
                  <a:r>
                    <a:rPr lang="sv-SE" sz="1200" b="1" kern="0" dirty="0">
                      <a:solidFill>
                        <a:srgbClr val="000000"/>
                      </a:solidFill>
                    </a:rPr>
                    <a:t>R</a:t>
                  </a:r>
                  <a:r>
                    <a:rPr lang="sv-SE" sz="1200" b="1" kern="0" dirty="0" smtClean="0">
                      <a:solidFill>
                        <a:srgbClr val="000000"/>
                      </a:solidFill>
                    </a:rPr>
                    <a:t>apporterings-</a:t>
                  </a:r>
                  <a:br>
                    <a:rPr lang="sv-SE" sz="1200" b="1" kern="0" dirty="0" smtClean="0">
                      <a:solidFill>
                        <a:srgbClr val="000000"/>
                      </a:solidFill>
                    </a:rPr>
                  </a:br>
                  <a:r>
                    <a:rPr lang="sv-SE" sz="1200" b="1" kern="0" dirty="0" smtClean="0">
                      <a:solidFill>
                        <a:srgbClr val="000000"/>
                      </a:solidFill>
                    </a:rPr>
                    <a:t>bestämmelser</a:t>
                  </a:r>
                  <a:endParaRPr lang="sv-SE" sz="1200" b="1" kern="0" baseline="-25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Text Box 20"/>
                <p:cNvSpPr txBox="1">
                  <a:spLocks noChangeArrowheads="1"/>
                </p:cNvSpPr>
                <p:nvPr/>
              </p:nvSpPr>
              <p:spPr bwMode="auto">
                <a:xfrm rot="19038311">
                  <a:off x="5783770" y="1976267"/>
                  <a:ext cx="1349620" cy="83099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sv-SE" sz="1200" b="1" kern="0" dirty="0" smtClean="0">
                      <a:solidFill>
                        <a:srgbClr val="000000"/>
                      </a:solidFill>
                    </a:rPr>
                    <a:t>Beslut 2011/850/EU</a:t>
                  </a:r>
                  <a:r>
                    <a:rPr lang="sv-SE" sz="1200" b="1" kern="0" dirty="0">
                      <a:solidFill>
                        <a:srgbClr val="000000"/>
                      </a:solidFill>
                    </a:rPr>
                    <a:t/>
                  </a:r>
                  <a:br>
                    <a:rPr lang="sv-SE" sz="1200" b="1" kern="0" dirty="0">
                      <a:solidFill>
                        <a:srgbClr val="000000"/>
                      </a:solidFill>
                    </a:rPr>
                  </a:br>
                  <a:r>
                    <a:rPr lang="sv-SE" sz="1200" b="1" kern="0" dirty="0" smtClean="0">
                      <a:solidFill>
                        <a:srgbClr val="000000"/>
                      </a:solidFill>
                    </a:rPr>
                    <a:t>Rapporterings-bestämmelser</a:t>
                  </a:r>
                  <a:endParaRPr lang="sv-SE" sz="1200" b="1" kern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1" name="Text Box 42"/>
              <p:cNvSpPr txBox="1">
                <a:spLocks noChangeArrowheads="1"/>
              </p:cNvSpPr>
              <p:nvPr/>
            </p:nvSpPr>
            <p:spPr bwMode="auto">
              <a:xfrm>
                <a:off x="6272725" y="4788360"/>
                <a:ext cx="613995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sv-SE" sz="1200" b="1" kern="0" dirty="0" smtClean="0">
                    <a:solidFill>
                      <a:srgbClr val="000000"/>
                    </a:solidFill>
                  </a:rPr>
                  <a:t>2013</a:t>
                </a:r>
                <a:endParaRPr lang="sv-SE" sz="12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Text Box 39"/>
              <p:cNvSpPr txBox="1">
                <a:spLocks noChangeArrowheads="1"/>
              </p:cNvSpPr>
              <p:nvPr/>
            </p:nvSpPr>
            <p:spPr bwMode="auto">
              <a:xfrm>
                <a:off x="6156176" y="3356992"/>
                <a:ext cx="613995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sv-SE" sz="1200" b="1" kern="0" dirty="0" smtClean="0">
                    <a:solidFill>
                      <a:srgbClr val="000000"/>
                    </a:solidFill>
                  </a:rPr>
                  <a:t>2013</a:t>
                </a:r>
                <a:endParaRPr lang="sv-SE" sz="12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6108224" y="1847839"/>
                <a:ext cx="613996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sv-SE" sz="1200" b="1" kern="0" dirty="0" smtClean="0">
                    <a:solidFill>
                      <a:srgbClr val="000000"/>
                    </a:solidFill>
                  </a:rPr>
                  <a:t>2011</a:t>
                </a:r>
                <a:endParaRPr lang="sv-SE" sz="1200" b="1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 rot="19066179">
              <a:off x="5496160" y="3873779"/>
              <a:ext cx="1287532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v-SE" sz="1200" b="1" kern="0" dirty="0" smtClean="0">
                  <a:solidFill>
                    <a:srgbClr val="000000"/>
                  </a:solidFill>
                </a:rPr>
                <a:t>Rapporterings-</a:t>
              </a:r>
              <a:br>
                <a:rPr lang="sv-SE" sz="1200" b="1" kern="0" dirty="0" smtClean="0">
                  <a:solidFill>
                    <a:srgbClr val="000000"/>
                  </a:solidFill>
                </a:rPr>
              </a:br>
              <a:r>
                <a:rPr lang="sv-SE" sz="1200" b="1" kern="0" dirty="0" smtClean="0">
                  <a:solidFill>
                    <a:srgbClr val="000000"/>
                  </a:solidFill>
                </a:rPr>
                <a:t>bestämmelser</a:t>
              </a:r>
              <a:endParaRPr lang="sv-SE" sz="1200" b="1" kern="0" baseline="-250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86" y="5661248"/>
            <a:ext cx="1172398" cy="1330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83144" y="692697"/>
            <a:ext cx="6644054" cy="900113"/>
          </a:xfrm>
        </p:spPr>
        <p:txBody>
          <a:bodyPr/>
          <a:lstStyle/>
          <a:p>
            <a:r>
              <a:rPr lang="sv-SE" dirty="0" smtClean="0"/>
              <a:t>Nuvarande MKN</a:t>
            </a:r>
            <a:endParaRPr lang="sv-S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2840" y="-898433"/>
            <a:ext cx="3835043" cy="89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755576" y="5877272"/>
            <a:ext cx="500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Källa: </a:t>
            </a:r>
            <a:r>
              <a:rPr lang="sv-SE" sz="1600" i="1" dirty="0" smtClean="0"/>
              <a:t>Luftguiden</a:t>
            </a:r>
            <a:r>
              <a:rPr lang="sv-SE" sz="1600" dirty="0" smtClean="0"/>
              <a:t>. Naturvårdsverkets handbok 2014:1</a:t>
            </a:r>
            <a:endParaRPr lang="sv-SE" sz="1600" dirty="0"/>
          </a:p>
        </p:txBody>
      </p:sp>
      <p:sp>
        <p:nvSpPr>
          <p:cNvPr id="4" name="Ellips 3"/>
          <p:cNvSpPr/>
          <p:nvPr/>
        </p:nvSpPr>
        <p:spPr>
          <a:xfrm>
            <a:off x="112218" y="2329830"/>
            <a:ext cx="49934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107504" y="3258289"/>
            <a:ext cx="1008112" cy="386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3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 smtClean="0"/>
              <a:t>Naturvårdsverket | Swedish 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r>
              <a:rPr lang="sv-SE" dirty="0" smtClean="0"/>
              <a:t>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067944" y="2876743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600" b="1" dirty="0" smtClean="0"/>
              <a:t>Kommunerna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600" dirty="0" smtClean="0"/>
              <a:t>Kontroll </a:t>
            </a:r>
            <a:r>
              <a:rPr lang="sv-SE" sz="1600" dirty="0"/>
              <a:t>av luftkvalitet i förhållande till MKN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600" dirty="0"/>
              <a:t>Information om luftdata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600" dirty="0"/>
              <a:t>Rapportering av luftdata till </a:t>
            </a:r>
            <a:r>
              <a:rPr lang="sv-SE" sz="1600" dirty="0" smtClean="0"/>
              <a:t>datavärd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600" i="1" dirty="0" smtClean="0"/>
              <a:t>ÅP</a:t>
            </a:r>
            <a:endParaRPr lang="sv-SE" sz="1600" i="1" dirty="0"/>
          </a:p>
          <a:p>
            <a:endParaRPr lang="sv-SE" sz="1600" dirty="0"/>
          </a:p>
        </p:txBody>
      </p:sp>
      <p:pic>
        <p:nvPicPr>
          <p:cNvPr id="4106" name="Picture 10" descr="http://upload.wikimedia.org/wikipedia/commons/thumb/d/da/SWE-Map_Kommuner2007.svg/250px-SWE-Map_Kommuner2007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2381250" cy="5372100"/>
          </a:xfrm>
          <a:prstGeom prst="rect">
            <a:avLst/>
          </a:prstGeom>
          <a:noFill/>
          <a:extLst/>
        </p:spPr>
      </p:pic>
      <p:sp>
        <p:nvSpPr>
          <p:cNvPr id="9" name="textruta 8"/>
          <p:cNvSpPr txBox="1"/>
          <p:nvPr/>
        </p:nvSpPr>
        <p:spPr>
          <a:xfrm>
            <a:off x="4716016" y="18864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Luftkvalitetsförordningen SFS 2010:477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1560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ubrik 1"/>
          <p:cNvSpPr>
            <a:spLocks noGrp="1"/>
          </p:cNvSpPr>
          <p:nvPr>
            <p:ph type="title"/>
          </p:nvPr>
        </p:nvSpPr>
        <p:spPr>
          <a:xfrm>
            <a:off x="1744370" y="332656"/>
            <a:ext cx="6644054" cy="900113"/>
          </a:xfrm>
        </p:spPr>
        <p:txBody>
          <a:bodyPr/>
          <a:lstStyle/>
          <a:p>
            <a:r>
              <a:rPr lang="sv-SE" altLang="sv-SE" dirty="0" smtClean="0"/>
              <a:t>Regler om framtagande av åtgärdsprogram</a:t>
            </a:r>
          </a:p>
        </p:txBody>
      </p:sp>
      <p:sp>
        <p:nvSpPr>
          <p:cNvPr id="30723" name="Platshållare för innehåll 2"/>
          <p:cNvSpPr>
            <a:spLocks noGrp="1"/>
          </p:cNvSpPr>
          <p:nvPr>
            <p:ph idx="1"/>
          </p:nvPr>
        </p:nvSpPr>
        <p:spPr>
          <a:xfrm>
            <a:off x="1158828" y="1484313"/>
            <a:ext cx="7445620" cy="4897015"/>
          </a:xfrm>
        </p:spPr>
        <p:txBody>
          <a:bodyPr/>
          <a:lstStyle/>
          <a:p>
            <a:pPr>
              <a:defRPr/>
            </a:pPr>
            <a:r>
              <a:rPr lang="sv-SE" altLang="sv-SE" sz="1800" b="1" dirty="0" smtClean="0"/>
              <a:t>Kommunerna kontrollerar </a:t>
            </a:r>
            <a:r>
              <a:rPr lang="sv-SE" altLang="sv-SE" sz="1800" dirty="0" smtClean="0"/>
              <a:t>(mäter) luftföroreningar.</a:t>
            </a:r>
          </a:p>
          <a:p>
            <a:pPr lvl="1">
              <a:defRPr/>
            </a:pPr>
            <a:r>
              <a:rPr lang="sv-SE" altLang="sv-SE" sz="1800" dirty="0" smtClean="0"/>
              <a:t>Vid risk för överskridande ska Naturvårdsverket underrättas.</a:t>
            </a:r>
          </a:p>
          <a:p>
            <a:pPr>
              <a:defRPr/>
            </a:pPr>
            <a:endParaRPr lang="sv-SE" altLang="sv-SE" sz="1800" b="1" dirty="0" smtClean="0"/>
          </a:p>
          <a:p>
            <a:pPr>
              <a:defRPr/>
            </a:pPr>
            <a:r>
              <a:rPr lang="sv-SE" altLang="sv-SE" sz="1800" b="1" dirty="0" smtClean="0"/>
              <a:t>Naturvårdsverket utreder </a:t>
            </a:r>
            <a:r>
              <a:rPr lang="sv-SE" altLang="sv-SE" sz="1800" dirty="0" smtClean="0"/>
              <a:t>behov av åtgärdsprogram.</a:t>
            </a:r>
          </a:p>
          <a:p>
            <a:pPr>
              <a:defRPr/>
            </a:pPr>
            <a:endParaRPr lang="sv-SE" altLang="sv-SE" sz="1800" b="1" dirty="0" smtClean="0"/>
          </a:p>
          <a:p>
            <a:pPr>
              <a:defRPr/>
            </a:pPr>
            <a:r>
              <a:rPr lang="sv-SE" altLang="sv-SE" sz="1800" b="1" dirty="0" smtClean="0"/>
              <a:t>Åtgärdsprogram tas fram och beslutas </a:t>
            </a:r>
            <a:r>
              <a:rPr lang="sv-SE" altLang="sv-SE" sz="1800" dirty="0" smtClean="0"/>
              <a:t>av länsstyrelserna (grundregel). Kan delegeras till </a:t>
            </a:r>
            <a:r>
              <a:rPr lang="sv-SE" altLang="sv-SE" sz="1800" b="1" dirty="0" smtClean="0"/>
              <a:t>kommunerna</a:t>
            </a:r>
            <a:r>
              <a:rPr lang="sv-SE" altLang="sv-SE" sz="1800" dirty="0" smtClean="0"/>
              <a:t> (</a:t>
            </a:r>
            <a:r>
              <a:rPr lang="sv-SE" altLang="sv-SE" sz="1800" u="sng" dirty="0" smtClean="0"/>
              <a:t>vanligast</a:t>
            </a:r>
            <a:r>
              <a:rPr lang="sv-SE" altLang="sv-SE" sz="1800" dirty="0" smtClean="0"/>
              <a:t>).</a:t>
            </a:r>
            <a:endParaRPr lang="sv-SE" altLang="sv-SE" sz="1800" dirty="0"/>
          </a:p>
          <a:p>
            <a:pPr>
              <a:defRPr/>
            </a:pPr>
            <a:endParaRPr lang="sv-SE" altLang="sv-SE" sz="1800" dirty="0" smtClean="0"/>
          </a:p>
          <a:p>
            <a:pPr>
              <a:defRPr/>
            </a:pPr>
            <a:r>
              <a:rPr lang="sv-SE" altLang="sv-SE" sz="1800" b="1" dirty="0" smtClean="0"/>
              <a:t>Åtgärdsprogram ska ange åtgärder </a:t>
            </a:r>
            <a:r>
              <a:rPr lang="sv-SE" altLang="sv-SE" sz="1800" dirty="0" smtClean="0"/>
              <a:t>som kommuner och myndigheter behöver vidta så att miljökvalitetsnormerna följs.</a:t>
            </a:r>
          </a:p>
          <a:p>
            <a:pPr marL="0" indent="0">
              <a:buNone/>
              <a:defRPr/>
            </a:pPr>
            <a:endParaRPr lang="sv-SE" altLang="sv-SE" sz="1800" dirty="0" smtClean="0"/>
          </a:p>
          <a:p>
            <a:pPr>
              <a:defRPr/>
            </a:pPr>
            <a:r>
              <a:rPr lang="sv-SE" altLang="sv-SE" sz="1800" b="1" dirty="0" smtClean="0"/>
              <a:t>Åtgärdsprogram ska omprövas </a:t>
            </a:r>
            <a:r>
              <a:rPr lang="sv-SE" altLang="sv-SE" sz="1800" dirty="0" smtClean="0"/>
              <a:t>vid behov, dock minst vart sjätte år.</a:t>
            </a:r>
          </a:p>
          <a:p>
            <a:pPr marL="0" indent="0">
              <a:buFontTx/>
              <a:buNone/>
              <a:defRPr/>
            </a:pPr>
            <a:endParaRPr lang="sv-SE" altLang="sv-SE" sz="1800" dirty="0" smtClean="0"/>
          </a:p>
          <a:p>
            <a:pPr>
              <a:defRPr/>
            </a:pPr>
            <a:r>
              <a:rPr lang="sv-SE" altLang="sv-SE" sz="1800" dirty="0" smtClean="0"/>
              <a:t>Miljöbalken, Plan- och bygglagen, Väglagen har även regler om att MKN ska följas vid </a:t>
            </a:r>
            <a:r>
              <a:rPr lang="sv-SE" altLang="sv-SE" sz="1800" b="1" dirty="0" smtClean="0"/>
              <a:t>tillsyn, prövning, planering och byggnation. </a:t>
            </a:r>
          </a:p>
        </p:txBody>
      </p:sp>
      <p:sp>
        <p:nvSpPr>
          <p:cNvPr id="38916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1434CC-6575-4021-A3AA-B6A7379ADEEC}" type="datetime1">
              <a:rPr lang="sv-SE" altLang="sv-SE" smtClean="0">
                <a:solidFill>
                  <a:srgbClr val="000000"/>
                </a:solidFill>
              </a:rPr>
              <a:pPr/>
              <a:t>2015-06-23</a:t>
            </a:fld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38917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mtClean="0">
                <a:solidFill>
                  <a:srgbClr val="000000"/>
                </a:solidFill>
              </a:rPr>
              <a:t>Naturvårdsverket | Swedish Environmental Protection Agency</a:t>
            </a:r>
          </a:p>
        </p:txBody>
      </p:sp>
      <p:sp>
        <p:nvSpPr>
          <p:cNvPr id="38918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9BECF8-8391-41BF-A67D-2DE77C1EE7DF}" type="slidenum">
              <a:rPr lang="sv-SE" altLang="sv-SE" smtClean="0">
                <a:solidFill>
                  <a:srgbClr val="000000"/>
                </a:solidFill>
              </a:rPr>
              <a:pPr/>
              <a:t>7</a:t>
            </a:fld>
            <a:endParaRPr lang="sv-SE" altLang="sv-SE" smtClean="0">
              <a:solidFill>
                <a:srgbClr val="000000"/>
              </a:solidFill>
            </a:endParaRPr>
          </a:p>
        </p:txBody>
      </p:sp>
      <p:pic>
        <p:nvPicPr>
          <p:cNvPr id="3082" name="Picture 10" descr="http://upload.wikimedia.org/wikipedia/commons/thumb/b/b6/SWE-Map_Combo2007CountyBorders.svg/177px-SWE-Map_Combo2007CountyBorder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16859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2015-06-23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smtClean="0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026" name="Picture 2" descr="figur_kap_4ny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594928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ur Luftguiden</a:t>
            </a:r>
            <a:r>
              <a:rPr lang="sv-SE" dirty="0" smtClean="0"/>
              <a:t> (2013)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15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>
          <a:xfrm>
            <a:off x="1475656" y="90369"/>
            <a:ext cx="6644054" cy="900113"/>
          </a:xfrm>
        </p:spPr>
        <p:txBody>
          <a:bodyPr/>
          <a:lstStyle/>
          <a:p>
            <a:r>
              <a:rPr lang="en-GB" altLang="sv-SE" dirty="0" err="1" smtClean="0"/>
              <a:t>Åtgärdsprogram</a:t>
            </a:r>
            <a:r>
              <a:rPr lang="en-GB" altLang="sv-SE" dirty="0" smtClean="0"/>
              <a:t> </a:t>
            </a:r>
          </a:p>
        </p:txBody>
      </p:sp>
      <p:sp>
        <p:nvSpPr>
          <p:cNvPr id="19460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F56C5C-2578-4D22-9764-697172DB8412}" type="datetime1">
              <a:rPr lang="sv-SE" altLang="sv-SE" smtClean="0"/>
              <a:pPr/>
              <a:t>2015-06-23</a:t>
            </a:fld>
            <a:endParaRPr lang="sv-SE" altLang="sv-SE" smtClean="0"/>
          </a:p>
        </p:txBody>
      </p:sp>
      <p:sp>
        <p:nvSpPr>
          <p:cNvPr id="19462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3C9825-5593-43DE-83B2-EE8FBF613DCE}" type="slidenum">
              <a:rPr lang="sv-SE" altLang="sv-SE" smtClean="0"/>
              <a:pPr/>
              <a:t>9</a:t>
            </a:fld>
            <a:endParaRPr lang="sv-SE" altLang="sv-SE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764704"/>
            <a:ext cx="4968552" cy="576064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>
              <a:defRPr>
                <a:solidFill>
                  <a:schemeClr val="tx1"/>
                </a:solidFill>
                <a:latin typeface="Arial" charset="0"/>
              </a:defRPr>
            </a:lvl1pPr>
            <a:lvl2pPr marL="449263" indent="-180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b="1" u="sng" dirty="0" smtClean="0">
                <a:latin typeface="Times New Roman" pitchFamily="18" charset="0"/>
              </a:rPr>
              <a:t>Åtgärdsprogram</a:t>
            </a:r>
            <a:r>
              <a:rPr lang="sv-SE" altLang="sv-SE" b="1" dirty="0" smtClean="0">
                <a:latin typeface="Times New Roman" pitchFamily="18" charset="0"/>
              </a:rPr>
              <a:t>			</a:t>
            </a:r>
            <a:r>
              <a:rPr lang="en-GB" altLang="sv-SE" b="1" u="sng" dirty="0" err="1" smtClean="0">
                <a:latin typeface="Times New Roman" pitchFamily="18" charset="0"/>
              </a:rPr>
              <a:t>Förorening</a:t>
            </a:r>
            <a:r>
              <a:rPr lang="en-GB" altLang="sv-SE" b="1" u="sng" dirty="0" smtClean="0">
                <a:latin typeface="Times New Roman" pitchFamily="18" charset="0"/>
              </a:rPr>
              <a:t>  </a:t>
            </a:r>
            <a:endParaRPr lang="en-GB" altLang="sv-SE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Stockholms län (2004, 2012)		PM10</a:t>
            </a:r>
            <a:r>
              <a:rPr lang="sv-SE" altLang="sv-SE" dirty="0">
                <a:latin typeface="Times New Roman" pitchFamily="18" charset="0"/>
              </a:rPr>
              <a:t>, </a:t>
            </a:r>
            <a:r>
              <a:rPr lang="sv-SE" altLang="sv-SE" dirty="0" smtClean="0">
                <a:latin typeface="Times New Roman" pitchFamily="18" charset="0"/>
              </a:rPr>
              <a:t>NO</a:t>
            </a:r>
            <a:r>
              <a:rPr lang="sv-SE" altLang="sv-SE" baseline="-25000" dirty="0" smtClean="0">
                <a:latin typeface="Times New Roman" pitchFamily="18" charset="0"/>
              </a:rPr>
              <a:t>2</a:t>
            </a:r>
            <a:endParaRPr lang="sv-SE" altLang="sv-SE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Göteborgsregionen (2004, 2006)     	NO</a:t>
            </a:r>
            <a:r>
              <a:rPr lang="sv-SE" altLang="sv-SE" baseline="-25000" dirty="0" smtClean="0">
                <a:latin typeface="Times New Roman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Göteborgs stad (2006)                	PM10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Uppsala (2006, 2015)                   	PM10, </a:t>
            </a:r>
            <a:r>
              <a:rPr lang="sv-SE" altLang="sv-SE" dirty="0">
                <a:latin typeface="Times New Roman" pitchFamily="18" charset="0"/>
              </a:rPr>
              <a:t>NO</a:t>
            </a:r>
            <a:r>
              <a:rPr lang="sv-SE" altLang="sv-SE" baseline="-25000" dirty="0">
                <a:latin typeface="Times New Roman" pitchFamily="18" charset="0"/>
              </a:rPr>
              <a:t>2</a:t>
            </a:r>
            <a:endParaRPr lang="sv-SE" altLang="sv-SE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Norrköping (2006)			PM10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Helsingborg (2007, 2009)		NO</a:t>
            </a:r>
            <a:r>
              <a:rPr lang="sv-SE" altLang="sv-SE" baseline="-25000" dirty="0" smtClean="0">
                <a:latin typeface="Times New Roman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Malmö (2007, 2011)		NO</a:t>
            </a:r>
            <a:r>
              <a:rPr lang="sv-SE" altLang="sv-SE" baseline="-25000" dirty="0" smtClean="0">
                <a:latin typeface="Times New Roman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Umeå (2009)			NO</a:t>
            </a:r>
            <a:r>
              <a:rPr lang="sv-SE" altLang="sv-SE" baseline="-25000" dirty="0" smtClean="0">
                <a:latin typeface="Times New Roman" pitchFamily="18" charset="0"/>
              </a:rPr>
              <a:t>2</a:t>
            </a:r>
            <a:endParaRPr lang="sv-SE" altLang="sv-SE" i="1" baseline="-25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Jönköping (2010)			PM10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Skellefteå (2010)			NO</a:t>
            </a:r>
            <a:r>
              <a:rPr lang="sv-SE" altLang="sv-SE" baseline="-25000" dirty="0" smtClean="0">
                <a:latin typeface="Times New Roman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latin typeface="Times New Roman" pitchFamily="18" charset="0"/>
              </a:rPr>
              <a:t>Örnsköldsvik (2011)		PM10</a:t>
            </a:r>
            <a:r>
              <a:rPr lang="sv-SE" altLang="sv-SE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solidFill>
                  <a:srgbClr val="000000"/>
                </a:solidFill>
                <a:latin typeface="Times New Roman" pitchFamily="18" charset="0"/>
              </a:rPr>
              <a:t>Linköping (2014)			PM10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solidFill>
                  <a:srgbClr val="000000"/>
                </a:solidFill>
                <a:latin typeface="Times New Roman" pitchFamily="18" charset="0"/>
              </a:rPr>
              <a:t>Sundsvall (2014)			PM10</a:t>
            </a:r>
            <a:r>
              <a:rPr lang="sv-SE" altLang="sv-SE" dirty="0" smtClean="0">
                <a:latin typeface="Times New Roman" pitchFamily="18" charset="0"/>
              </a:rPr>
              <a:t>, </a:t>
            </a:r>
            <a:r>
              <a:rPr lang="sv-SE" altLang="sv-SE" dirty="0">
                <a:latin typeface="Times New Roman" pitchFamily="18" charset="0"/>
              </a:rPr>
              <a:t>NO</a:t>
            </a:r>
            <a:r>
              <a:rPr lang="sv-SE" altLang="sv-SE" baseline="-25000" dirty="0">
                <a:latin typeface="Times New Roman" pitchFamily="18" charset="0"/>
              </a:rPr>
              <a:t>2</a:t>
            </a:r>
            <a:endParaRPr lang="sv-SE" altLang="sv-SE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solidFill>
                  <a:srgbClr val="000000"/>
                </a:solidFill>
                <a:latin typeface="Times New Roman" pitchFamily="18" charset="0"/>
              </a:rPr>
              <a:t>Luleå (2015)			</a:t>
            </a:r>
            <a:r>
              <a:rPr lang="sv-SE" altLang="sv-SE" dirty="0">
                <a:latin typeface="Times New Roman" pitchFamily="18" charset="0"/>
              </a:rPr>
              <a:t>NO</a:t>
            </a:r>
            <a:r>
              <a:rPr lang="sv-SE" altLang="sv-SE" baseline="-25000" dirty="0">
                <a:latin typeface="Times New Roman" pitchFamily="18" charset="0"/>
              </a:rPr>
              <a:t>2</a:t>
            </a:r>
            <a:endParaRPr lang="sv-SE" altLang="sv-SE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sv-SE" altLang="sv-SE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sv-SE" altLang="sv-SE" i="1" dirty="0" smtClean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sv-SE" altLang="sv-SE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sv-SE" altLang="sv-SE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sv-SE" altLang="sv-S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286475" y="791994"/>
            <a:ext cx="2021829" cy="265611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b="1" u="sng" dirty="0" smtClean="0">
                <a:solidFill>
                  <a:srgbClr val="000000"/>
                </a:solidFill>
                <a:latin typeface="Times New Roman" pitchFamily="18" charset="0"/>
              </a:rPr>
              <a:t>ÅP tas fram (2015)</a:t>
            </a:r>
            <a:endParaRPr lang="en-GB" sz="1400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Umeå (</a:t>
            </a:r>
            <a:r>
              <a:rPr lang="sv-SE" sz="1400" dirty="0">
                <a:latin typeface="Times New Roman" pitchFamily="18" charset="0"/>
              </a:rPr>
              <a:t>NO</a:t>
            </a:r>
            <a:r>
              <a:rPr lang="sv-SE" sz="1400" baseline="-25000" dirty="0">
                <a:latin typeface="Times New Roman" pitchFamily="18" charset="0"/>
              </a:rPr>
              <a:t>2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sv-SE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GB" sz="14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Bedömning</a:t>
            </a:r>
            <a:r>
              <a:rPr lang="en-GB" sz="14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pågår</a:t>
            </a:r>
            <a:endParaRPr lang="en-GB" sz="14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Örnsköldsvik (NO</a:t>
            </a:r>
            <a:r>
              <a:rPr lang="sv-SE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>
                <a:latin typeface="Times New Roman" pitchFamily="18" charset="0"/>
              </a:rPr>
              <a:t>Motala (NO</a:t>
            </a:r>
            <a:r>
              <a:rPr lang="sv-SE" sz="1400" baseline="-25000" dirty="0">
                <a:latin typeface="Times New Roman" pitchFamily="18" charset="0"/>
              </a:rPr>
              <a:t>2</a:t>
            </a:r>
            <a:r>
              <a:rPr lang="sv-SE" sz="1400" dirty="0">
                <a:latin typeface="Times New Roman" pitchFamily="18" charset="0"/>
              </a:rPr>
              <a:t>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sv-SE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Gotland/Visby (PM10)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(ÅP förordat av NV)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236296" y="915333"/>
            <a:ext cx="1944216" cy="474591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b="1" u="sng" dirty="0" smtClean="0">
                <a:solidFill>
                  <a:srgbClr val="000000"/>
                </a:solidFill>
                <a:latin typeface="Times New Roman" pitchFamily="18" charset="0"/>
              </a:rPr>
              <a:t>Behov av ÅP utrett – Ej ÅP</a:t>
            </a:r>
            <a:endParaRPr lang="en-GB" sz="14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Stockholm (CO)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Landskrona 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(PM10)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Höganäs (PM10)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Mariestad (PM10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Sundsvall (PM10)</a:t>
            </a: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Sverige (O</a:t>
            </a:r>
            <a:r>
              <a:rPr lang="sv-SE" sz="14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Falun (NO</a:t>
            </a:r>
            <a:r>
              <a:rPr lang="sv-SE" sz="14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Örebro (PM10)</a:t>
            </a: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Alingsås (NO</a:t>
            </a:r>
            <a:r>
              <a:rPr lang="sv-SE" sz="14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Linköping (PM10)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Jönköping (NO</a:t>
            </a:r>
            <a:r>
              <a:rPr lang="sv-SE" sz="14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Karlstad (NO</a:t>
            </a:r>
            <a:r>
              <a:rPr lang="sv-SE" sz="14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sv-SE" sz="1400" dirty="0">
                <a:latin typeface="Times New Roman" pitchFamily="18" charset="0"/>
              </a:rPr>
              <a:t> </a:t>
            </a:r>
            <a:endParaRPr lang="sv-SE" sz="1400" dirty="0" smtClean="0">
              <a:latin typeface="Times New Roman" pitchFamily="18" charset="0"/>
            </a:endParaRP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latin typeface="Times New Roman" pitchFamily="18" charset="0"/>
              </a:rPr>
              <a:t>Sundsvall </a:t>
            </a:r>
            <a:r>
              <a:rPr lang="sv-SE" sz="14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NO</a:t>
            </a:r>
            <a:r>
              <a:rPr lang="sv-SE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sv-SE" sz="1400" dirty="0">
                <a:latin typeface="Times New Roman" pitchFamily="18" charset="0"/>
              </a:rPr>
              <a:t> 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latin typeface="Times New Roman" pitchFamily="18" charset="0"/>
              </a:rPr>
              <a:t>Örnsköldsvik 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(NO</a:t>
            </a:r>
            <a:r>
              <a:rPr lang="sv-SE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sv-SE" sz="1400" dirty="0">
                <a:latin typeface="Times New Roman" pitchFamily="18" charset="0"/>
              </a:rPr>
              <a:t> 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latin typeface="Times New Roman" pitchFamily="18" charset="0"/>
              </a:rPr>
              <a:t>Jönköping 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(NO</a:t>
            </a:r>
            <a:r>
              <a:rPr lang="sv-SE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sv-SE" sz="1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sv-SE" sz="1400" dirty="0">
                <a:latin typeface="Times New Roman" pitchFamily="18" charset="0"/>
              </a:rPr>
              <a:t> 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latin typeface="Times New Roman" pitchFamily="18" charset="0"/>
              </a:rPr>
              <a:t>Umeå (PM10)</a:t>
            </a:r>
          </a:p>
          <a:p>
            <a:pPr marL="449263" lvl="1" indent="-180975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sz="1400" dirty="0" smtClean="0">
                <a:latin typeface="Times New Roman" pitchFamily="18" charset="0"/>
              </a:rPr>
              <a:t>Gävle </a:t>
            </a:r>
            <a:r>
              <a:rPr lang="sv-SE" sz="1400" dirty="0">
                <a:latin typeface="Times New Roman" pitchFamily="18" charset="0"/>
              </a:rPr>
              <a:t>(NO</a:t>
            </a:r>
            <a:r>
              <a:rPr lang="sv-SE" sz="1400" baseline="-25000" dirty="0">
                <a:latin typeface="Times New Roman" pitchFamily="18" charset="0"/>
              </a:rPr>
              <a:t>2</a:t>
            </a:r>
            <a:r>
              <a:rPr lang="sv-SE" sz="1400" dirty="0">
                <a:latin typeface="Times New Roman" pitchFamily="18" charset="0"/>
              </a:rPr>
              <a:t>)</a:t>
            </a:r>
          </a:p>
          <a:p>
            <a:pPr marL="449263" lvl="1" indent="-180975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sv-SE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468578" y="5733256"/>
            <a:ext cx="2415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Kontakt: Per Andersson, NV</a:t>
            </a:r>
          </a:p>
          <a:p>
            <a:r>
              <a:rPr lang="sv-SE" sz="800" dirty="0" smtClean="0"/>
              <a:t>www.naturvardsverket.se/Stod-i-miljoarbetet/Vagledningar/Miljokvalitetsnormer/Miljokvalitetsnormer-for-utomhusluft/Atgardsprogram-for-luft</a:t>
            </a:r>
            <a:r>
              <a:rPr lang="sv-SE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872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V-presentation">
  <a:themeElements>
    <a:clrScheme name="NV 1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7E92"/>
      </a:accent1>
      <a:accent2>
        <a:srgbClr val="8DB9E5"/>
      </a:accent2>
      <a:accent3>
        <a:srgbClr val="7E99AA"/>
      </a:accent3>
      <a:accent4>
        <a:srgbClr val="FFD451"/>
      </a:accent4>
      <a:accent5>
        <a:srgbClr val="ECAC00"/>
      </a:accent5>
      <a:accent6>
        <a:srgbClr val="C79316"/>
      </a:accent6>
      <a:hlink>
        <a:srgbClr val="0000FF"/>
      </a:hlink>
      <a:folHlink>
        <a:srgbClr val="800080"/>
      </a:folHlink>
    </a:clrScheme>
    <a:fontScheme name="Naturvård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NV-presentation</Template>
  <TotalTime>430</TotalTime>
  <Words>796</Words>
  <Application>Microsoft Office PowerPoint</Application>
  <PresentationFormat>Bildspel på skärmen (4:3)</PresentationFormat>
  <Paragraphs>224</Paragraphs>
  <Slides>15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NV-presentation</vt:lpstr>
      <vt:lpstr>Naturvårdsverkets roll och hur processen ser ut </vt:lpstr>
      <vt:lpstr>PowerPoint-presentation</vt:lpstr>
      <vt:lpstr>MKN luft regleras idag huvudsakligen i:</vt:lpstr>
      <vt:lpstr>Genomförande av EU:s direktiv och beslut</vt:lpstr>
      <vt:lpstr>Nuvarande MKN</vt:lpstr>
      <vt:lpstr>PowerPoint-presentation</vt:lpstr>
      <vt:lpstr>Regler om framtagande av åtgärdsprogram</vt:lpstr>
      <vt:lpstr>PowerPoint-presentation</vt:lpstr>
      <vt:lpstr>Åtgärdsprogram </vt:lpstr>
      <vt:lpstr>PowerPoint-presentation</vt:lpstr>
      <vt:lpstr>Rapportering </vt:lpstr>
      <vt:lpstr>Rapportering av uppgifter om åtgärdsprogram</vt:lpstr>
      <vt:lpstr>Stöd och vägledning</vt:lpstr>
      <vt:lpstr>PowerPoint-presentation</vt:lpstr>
      <vt:lpstr>PowerPoint-presentation</vt:lpstr>
    </vt:vector>
  </TitlesOfParts>
  <Company>Naturvårdsverket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Miljö- ekonomi- dagarna 2050</dc:title>
  <dc:subject>Naturvårdsverket PowerPointmall</dc:subject>
  <dc:creator>Sabelström, Helena</dc:creator>
  <dc:description>Maj 2012, MS Office 2010_x000d_
LexiConsult 08-566 107 00, MC</dc:description>
  <cp:lastModifiedBy>Microsoft-konto</cp:lastModifiedBy>
  <cp:revision>32</cp:revision>
  <cp:lastPrinted>2015-05-18T12:49:54Z</cp:lastPrinted>
  <dcterms:created xsi:type="dcterms:W3CDTF">2015-05-12T18:28:36Z</dcterms:created>
  <dcterms:modified xsi:type="dcterms:W3CDTF">2015-06-23T11:29:54Z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