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62" r:id="rId6"/>
    <p:sldId id="327" r:id="rId7"/>
    <p:sldId id="328" r:id="rId8"/>
    <p:sldId id="330" r:id="rId9"/>
    <p:sldId id="331" r:id="rId10"/>
    <p:sldId id="332" r:id="rId11"/>
    <p:sldId id="334" r:id="rId12"/>
    <p:sldId id="329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647" autoAdjust="0"/>
    <p:restoredTop sz="84345" autoAdjust="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47B9A-E7EE-4E1D-989D-98644C38853D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sv-SE"/>
        </a:p>
      </dgm:t>
    </dgm:pt>
    <dgm:pt modelId="{8553A274-9020-48B3-8D4D-6BC6DB0F5221}">
      <dgm:prSet phldrT="[Text]" custT="1"/>
      <dgm:spPr/>
      <dgm:t>
        <a:bodyPr/>
        <a:lstStyle/>
        <a:p>
          <a:r>
            <a:rPr lang="sv-SE" sz="2400" dirty="0">
              <a:latin typeface="Calibri" panose="020F0502020204030204" pitchFamily="34" charset="0"/>
              <a:cs typeface="Calibri" panose="020F0502020204030204" pitchFamily="34" charset="0"/>
            </a:rPr>
            <a:t>Länsstyrelsen</a:t>
          </a:r>
          <a:endParaRPr lang="sv-S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22033D-B7CE-4BDB-ADC4-52AFE8494322}" type="parTrans" cxnId="{E91E9E9F-75B4-4211-AFB8-62F9D4163DE5}">
      <dgm:prSet/>
      <dgm:spPr/>
      <dgm:t>
        <a:bodyPr/>
        <a:lstStyle/>
        <a:p>
          <a:endParaRPr lang="sv-SE"/>
        </a:p>
      </dgm:t>
    </dgm:pt>
    <dgm:pt modelId="{9BABDBAF-2D61-4199-8824-26F8AD0A3197}" type="sibTrans" cxnId="{E91E9E9F-75B4-4211-AFB8-62F9D4163DE5}">
      <dgm:prSet/>
      <dgm:spPr/>
      <dgm:t>
        <a:bodyPr/>
        <a:lstStyle/>
        <a:p>
          <a:endParaRPr lang="sv-SE" dirty="0"/>
        </a:p>
      </dgm:t>
    </dgm:pt>
    <dgm:pt modelId="{8343DEB3-DED2-4992-AF8B-67DC073D10BE}">
      <dgm:prSet phldrT="[Text]" custT="1"/>
      <dgm:spPr/>
      <dgm:t>
        <a:bodyPr/>
        <a:lstStyle/>
        <a:p>
          <a:r>
            <a:rPr lang="sv-SE" sz="2400" dirty="0">
              <a:latin typeface="Calibri" panose="020F0502020204030204" pitchFamily="34" charset="0"/>
              <a:cs typeface="Calibri" panose="020F0502020204030204" pitchFamily="34" charset="0"/>
            </a:rPr>
            <a:t>Alla länets kommuner</a:t>
          </a:r>
        </a:p>
      </dgm:t>
    </dgm:pt>
    <dgm:pt modelId="{A12C3C16-0C33-42F6-A400-9D302D400B41}" type="parTrans" cxnId="{EE525483-067C-4793-AF40-EE3496A942F2}">
      <dgm:prSet/>
      <dgm:spPr/>
      <dgm:t>
        <a:bodyPr/>
        <a:lstStyle/>
        <a:p>
          <a:endParaRPr lang="sv-SE"/>
        </a:p>
      </dgm:t>
    </dgm:pt>
    <dgm:pt modelId="{893F291E-0FB4-4FC3-B18D-956DF9717834}" type="sibTrans" cxnId="{EE525483-067C-4793-AF40-EE3496A942F2}">
      <dgm:prSet/>
      <dgm:spPr/>
      <dgm:t>
        <a:bodyPr/>
        <a:lstStyle/>
        <a:p>
          <a:endParaRPr lang="sv-SE"/>
        </a:p>
      </dgm:t>
    </dgm:pt>
    <dgm:pt modelId="{8F42772F-1891-4712-AD26-6A20B283185E}">
      <dgm:prSet phldrT="[Text]" custT="1"/>
      <dgm:spPr/>
      <dgm:t>
        <a:bodyPr/>
        <a:lstStyle/>
        <a:p>
          <a:r>
            <a:rPr lang="sv-SE" sz="2400" dirty="0">
              <a:latin typeface="Calibri" panose="020F0502020204030204" pitchFamily="34" charset="0"/>
              <a:cs typeface="Calibri" panose="020F0502020204030204" pitchFamily="34" charset="0"/>
            </a:rPr>
            <a:t>Organisationer</a:t>
          </a:r>
        </a:p>
      </dgm:t>
    </dgm:pt>
    <dgm:pt modelId="{9084714B-F1D6-4E8D-819D-40835F3F6881}" type="parTrans" cxnId="{083E4864-1998-4B0B-A170-28ED3C88CBF0}">
      <dgm:prSet/>
      <dgm:spPr/>
      <dgm:t>
        <a:bodyPr/>
        <a:lstStyle/>
        <a:p>
          <a:endParaRPr lang="sv-SE"/>
        </a:p>
      </dgm:t>
    </dgm:pt>
    <dgm:pt modelId="{8D981539-AF95-4207-85AE-19780DDF3988}" type="sibTrans" cxnId="{083E4864-1998-4B0B-A170-28ED3C88CBF0}">
      <dgm:prSet/>
      <dgm:spPr/>
      <dgm:t>
        <a:bodyPr/>
        <a:lstStyle/>
        <a:p>
          <a:endParaRPr lang="sv-SE"/>
        </a:p>
      </dgm:t>
    </dgm:pt>
    <dgm:pt modelId="{5252F18F-DAF2-4E7D-8BAA-64D6F7C5E403}">
      <dgm:prSet phldrT="[Text]" custT="1"/>
      <dgm:spPr/>
      <dgm:t>
        <a:bodyPr/>
        <a:lstStyle/>
        <a:p>
          <a:r>
            <a:rPr lang="sv-SE" sz="2400" dirty="0">
              <a:latin typeface="Calibri" panose="020F0502020204030204" pitchFamily="34" charset="0"/>
              <a:cs typeface="Calibri" panose="020F0502020204030204" pitchFamily="34" charset="0"/>
            </a:rPr>
            <a:t>Företag med påverkan på luftmiljö</a:t>
          </a:r>
        </a:p>
      </dgm:t>
    </dgm:pt>
    <dgm:pt modelId="{6E206FA6-7569-4937-A667-8170B7796218}" type="parTrans" cxnId="{29DFDDF1-F5D4-4117-900B-43C97AD17224}">
      <dgm:prSet/>
      <dgm:spPr/>
      <dgm:t>
        <a:bodyPr/>
        <a:lstStyle/>
        <a:p>
          <a:endParaRPr lang="sv-SE"/>
        </a:p>
      </dgm:t>
    </dgm:pt>
    <dgm:pt modelId="{8E9D73CD-58D7-418C-8C19-AD304EF911F9}" type="sibTrans" cxnId="{29DFDDF1-F5D4-4117-900B-43C97AD17224}">
      <dgm:prSet/>
      <dgm:spPr/>
      <dgm:t>
        <a:bodyPr/>
        <a:lstStyle/>
        <a:p>
          <a:endParaRPr lang="sv-SE"/>
        </a:p>
      </dgm:t>
    </dgm:pt>
    <dgm:pt modelId="{1460CA1B-4733-4E03-9765-E3162213B822}" type="pres">
      <dgm:prSet presAssocID="{27347B9A-E7EE-4E1D-989D-98644C38853D}" presName="outerComposite" presStyleCnt="0">
        <dgm:presLayoutVars>
          <dgm:chMax val="5"/>
          <dgm:dir/>
          <dgm:resizeHandles val="exact"/>
        </dgm:presLayoutVars>
      </dgm:prSet>
      <dgm:spPr/>
    </dgm:pt>
    <dgm:pt modelId="{DF7E4B4F-AE06-43B1-A43A-9AF848584F3A}" type="pres">
      <dgm:prSet presAssocID="{27347B9A-E7EE-4E1D-989D-98644C38853D}" presName="dummyMaxCanvas" presStyleCnt="0">
        <dgm:presLayoutVars/>
      </dgm:prSet>
      <dgm:spPr/>
    </dgm:pt>
    <dgm:pt modelId="{7F30CDAF-FF9C-463F-91A7-43FAB1435293}" type="pres">
      <dgm:prSet presAssocID="{27347B9A-E7EE-4E1D-989D-98644C38853D}" presName="FourNodes_1" presStyleLbl="node1" presStyleIdx="0" presStyleCnt="4" custScaleX="118142" custScaleY="104192" custLinFactNeighborX="4535" custLinFactNeighborY="-24848">
        <dgm:presLayoutVars>
          <dgm:bulletEnabled val="1"/>
        </dgm:presLayoutVars>
      </dgm:prSet>
      <dgm:spPr/>
    </dgm:pt>
    <dgm:pt modelId="{5C2AA097-AF4F-42B9-BCD6-3E2E208AD673}" type="pres">
      <dgm:prSet presAssocID="{27347B9A-E7EE-4E1D-989D-98644C38853D}" presName="FourNodes_2" presStyleLbl="node1" presStyleIdx="1" presStyleCnt="4" custScaleX="104276" custScaleY="122534" custLinFactNeighborX="4652" custLinFactNeighborY="3668">
        <dgm:presLayoutVars>
          <dgm:bulletEnabled val="1"/>
        </dgm:presLayoutVars>
      </dgm:prSet>
      <dgm:spPr/>
    </dgm:pt>
    <dgm:pt modelId="{FB6CE85D-1DE7-462B-BA71-E15F7BECDBB1}" type="pres">
      <dgm:prSet presAssocID="{27347B9A-E7EE-4E1D-989D-98644C38853D}" presName="FourNodes_3" presStyleLbl="node1" presStyleIdx="2" presStyleCnt="4" custScaleX="107662" custScaleY="115869" custLinFactNeighborX="3510" custLinFactNeighborY="18157">
        <dgm:presLayoutVars>
          <dgm:bulletEnabled val="1"/>
        </dgm:presLayoutVars>
      </dgm:prSet>
      <dgm:spPr/>
    </dgm:pt>
    <dgm:pt modelId="{5A42E38E-978E-42C5-8EF5-D14B0C7C7B33}" type="pres">
      <dgm:prSet presAssocID="{27347B9A-E7EE-4E1D-989D-98644C38853D}" presName="FourNodes_4" presStyleLbl="node1" presStyleIdx="3" presStyleCnt="4" custScaleY="75575" custLinFactNeighborX="-1187" custLinFactNeighborY="24545">
        <dgm:presLayoutVars>
          <dgm:bulletEnabled val="1"/>
        </dgm:presLayoutVars>
      </dgm:prSet>
      <dgm:spPr/>
    </dgm:pt>
    <dgm:pt modelId="{8D792BA7-C266-401D-9C2E-9C3477781B23}" type="pres">
      <dgm:prSet presAssocID="{27347B9A-E7EE-4E1D-989D-98644C38853D}" presName="FourConn_1-2" presStyleLbl="fgAccFollowNode1" presStyleIdx="0" presStyleCnt="3">
        <dgm:presLayoutVars>
          <dgm:bulletEnabled val="1"/>
        </dgm:presLayoutVars>
      </dgm:prSet>
      <dgm:spPr/>
    </dgm:pt>
    <dgm:pt modelId="{E8854828-4667-40DF-81BC-923F3800CD81}" type="pres">
      <dgm:prSet presAssocID="{27347B9A-E7EE-4E1D-989D-98644C38853D}" presName="FourConn_2-3" presStyleLbl="fgAccFollowNode1" presStyleIdx="1" presStyleCnt="3">
        <dgm:presLayoutVars>
          <dgm:bulletEnabled val="1"/>
        </dgm:presLayoutVars>
      </dgm:prSet>
      <dgm:spPr/>
    </dgm:pt>
    <dgm:pt modelId="{23373D49-6808-47E5-9051-305A10FEE563}" type="pres">
      <dgm:prSet presAssocID="{27347B9A-E7EE-4E1D-989D-98644C38853D}" presName="FourConn_3-4" presStyleLbl="fgAccFollowNode1" presStyleIdx="2" presStyleCnt="3">
        <dgm:presLayoutVars>
          <dgm:bulletEnabled val="1"/>
        </dgm:presLayoutVars>
      </dgm:prSet>
      <dgm:spPr/>
    </dgm:pt>
    <dgm:pt modelId="{F3F3ED81-3E0F-4E67-BA99-8CB10B702F95}" type="pres">
      <dgm:prSet presAssocID="{27347B9A-E7EE-4E1D-989D-98644C38853D}" presName="FourNodes_1_text" presStyleLbl="node1" presStyleIdx="3" presStyleCnt="4">
        <dgm:presLayoutVars>
          <dgm:bulletEnabled val="1"/>
        </dgm:presLayoutVars>
      </dgm:prSet>
      <dgm:spPr/>
    </dgm:pt>
    <dgm:pt modelId="{4001F40B-7BFD-4BDC-ADC7-8E42275F7CA5}" type="pres">
      <dgm:prSet presAssocID="{27347B9A-E7EE-4E1D-989D-98644C38853D}" presName="FourNodes_2_text" presStyleLbl="node1" presStyleIdx="3" presStyleCnt="4">
        <dgm:presLayoutVars>
          <dgm:bulletEnabled val="1"/>
        </dgm:presLayoutVars>
      </dgm:prSet>
      <dgm:spPr/>
    </dgm:pt>
    <dgm:pt modelId="{06093FDE-2337-4558-ACD3-FCA7551B462B}" type="pres">
      <dgm:prSet presAssocID="{27347B9A-E7EE-4E1D-989D-98644C38853D}" presName="FourNodes_3_text" presStyleLbl="node1" presStyleIdx="3" presStyleCnt="4">
        <dgm:presLayoutVars>
          <dgm:bulletEnabled val="1"/>
        </dgm:presLayoutVars>
      </dgm:prSet>
      <dgm:spPr/>
    </dgm:pt>
    <dgm:pt modelId="{7977541D-556C-4BA4-8D1C-BBEE5733AB4B}" type="pres">
      <dgm:prSet presAssocID="{27347B9A-E7EE-4E1D-989D-98644C38853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6F0010E-7C41-4D23-BF96-BF51D17489D6}" type="presOf" srcId="{8553A274-9020-48B3-8D4D-6BC6DB0F5221}" destId="{F3F3ED81-3E0F-4E67-BA99-8CB10B702F95}" srcOrd="1" destOrd="0" presId="urn:microsoft.com/office/officeart/2005/8/layout/vProcess5"/>
    <dgm:cxn modelId="{F842645B-B2CE-4E49-9F40-5289C1534739}" type="presOf" srcId="{8343DEB3-DED2-4992-AF8B-67DC073D10BE}" destId="{5C2AA097-AF4F-42B9-BCD6-3E2E208AD673}" srcOrd="0" destOrd="0" presId="urn:microsoft.com/office/officeart/2005/8/layout/vProcess5"/>
    <dgm:cxn modelId="{083E4864-1998-4B0B-A170-28ED3C88CBF0}" srcId="{27347B9A-E7EE-4E1D-989D-98644C38853D}" destId="{8F42772F-1891-4712-AD26-6A20B283185E}" srcOrd="3" destOrd="0" parTransId="{9084714B-F1D6-4E8D-819D-40835F3F6881}" sibTransId="{8D981539-AF95-4207-85AE-19780DDF3988}"/>
    <dgm:cxn modelId="{7F650E47-DEC3-4E15-9E10-607F0044E080}" type="presOf" srcId="{8343DEB3-DED2-4992-AF8B-67DC073D10BE}" destId="{4001F40B-7BFD-4BDC-ADC7-8E42275F7CA5}" srcOrd="1" destOrd="0" presId="urn:microsoft.com/office/officeart/2005/8/layout/vProcess5"/>
    <dgm:cxn modelId="{2AC1484E-E667-44C4-929D-5A1D33A7C110}" type="presOf" srcId="{8553A274-9020-48B3-8D4D-6BC6DB0F5221}" destId="{7F30CDAF-FF9C-463F-91A7-43FAB1435293}" srcOrd="0" destOrd="0" presId="urn:microsoft.com/office/officeart/2005/8/layout/vProcess5"/>
    <dgm:cxn modelId="{49B0506F-A21B-4C61-A598-4345E77D94BD}" type="presOf" srcId="{27347B9A-E7EE-4E1D-989D-98644C38853D}" destId="{1460CA1B-4733-4E03-9765-E3162213B822}" srcOrd="0" destOrd="0" presId="urn:microsoft.com/office/officeart/2005/8/layout/vProcess5"/>
    <dgm:cxn modelId="{5FE44472-31AE-489D-94F0-33FAB21AF56E}" type="presOf" srcId="{893F291E-0FB4-4FC3-B18D-956DF9717834}" destId="{E8854828-4667-40DF-81BC-923F3800CD81}" srcOrd="0" destOrd="0" presId="urn:microsoft.com/office/officeart/2005/8/layout/vProcess5"/>
    <dgm:cxn modelId="{EE525483-067C-4793-AF40-EE3496A942F2}" srcId="{27347B9A-E7EE-4E1D-989D-98644C38853D}" destId="{8343DEB3-DED2-4992-AF8B-67DC073D10BE}" srcOrd="1" destOrd="0" parTransId="{A12C3C16-0C33-42F6-A400-9D302D400B41}" sibTransId="{893F291E-0FB4-4FC3-B18D-956DF9717834}"/>
    <dgm:cxn modelId="{8B35058A-9514-412D-B832-54533F5FE05D}" type="presOf" srcId="{5252F18F-DAF2-4E7D-8BAA-64D6F7C5E403}" destId="{06093FDE-2337-4558-ACD3-FCA7551B462B}" srcOrd="1" destOrd="0" presId="urn:microsoft.com/office/officeart/2005/8/layout/vProcess5"/>
    <dgm:cxn modelId="{FB36F98A-F143-4F7A-B5EE-920D9F63678D}" type="presOf" srcId="{8F42772F-1891-4712-AD26-6A20B283185E}" destId="{5A42E38E-978E-42C5-8EF5-D14B0C7C7B33}" srcOrd="0" destOrd="0" presId="urn:microsoft.com/office/officeart/2005/8/layout/vProcess5"/>
    <dgm:cxn modelId="{5F591090-EDC2-4F90-B937-E6C0D03A01B9}" type="presOf" srcId="{8F42772F-1891-4712-AD26-6A20B283185E}" destId="{7977541D-556C-4BA4-8D1C-BBEE5733AB4B}" srcOrd="1" destOrd="0" presId="urn:microsoft.com/office/officeart/2005/8/layout/vProcess5"/>
    <dgm:cxn modelId="{358D3697-3BB1-4ECC-B4DE-8F16D0920BB2}" type="presOf" srcId="{8E9D73CD-58D7-418C-8C19-AD304EF911F9}" destId="{23373D49-6808-47E5-9051-305A10FEE563}" srcOrd="0" destOrd="0" presId="urn:microsoft.com/office/officeart/2005/8/layout/vProcess5"/>
    <dgm:cxn modelId="{E91E9E9F-75B4-4211-AFB8-62F9D4163DE5}" srcId="{27347B9A-E7EE-4E1D-989D-98644C38853D}" destId="{8553A274-9020-48B3-8D4D-6BC6DB0F5221}" srcOrd="0" destOrd="0" parTransId="{B522033D-B7CE-4BDB-ADC4-52AFE8494322}" sibTransId="{9BABDBAF-2D61-4199-8824-26F8AD0A3197}"/>
    <dgm:cxn modelId="{EE4CE2E5-E00F-45D4-85FC-369CF6D172E7}" type="presOf" srcId="{5252F18F-DAF2-4E7D-8BAA-64D6F7C5E403}" destId="{FB6CE85D-1DE7-462B-BA71-E15F7BECDBB1}" srcOrd="0" destOrd="0" presId="urn:microsoft.com/office/officeart/2005/8/layout/vProcess5"/>
    <dgm:cxn modelId="{801747EB-84FD-415F-9142-2AE53C478EB9}" type="presOf" srcId="{9BABDBAF-2D61-4199-8824-26F8AD0A3197}" destId="{8D792BA7-C266-401D-9C2E-9C3477781B23}" srcOrd="0" destOrd="0" presId="urn:microsoft.com/office/officeart/2005/8/layout/vProcess5"/>
    <dgm:cxn modelId="{29DFDDF1-F5D4-4117-900B-43C97AD17224}" srcId="{27347B9A-E7EE-4E1D-989D-98644C38853D}" destId="{5252F18F-DAF2-4E7D-8BAA-64D6F7C5E403}" srcOrd="2" destOrd="0" parTransId="{6E206FA6-7569-4937-A667-8170B7796218}" sibTransId="{8E9D73CD-58D7-418C-8C19-AD304EF911F9}"/>
    <dgm:cxn modelId="{B517CD39-1450-4EF1-9940-D9AD1AAB4A56}" type="presParOf" srcId="{1460CA1B-4733-4E03-9765-E3162213B822}" destId="{DF7E4B4F-AE06-43B1-A43A-9AF848584F3A}" srcOrd="0" destOrd="0" presId="urn:microsoft.com/office/officeart/2005/8/layout/vProcess5"/>
    <dgm:cxn modelId="{790034B0-13B4-44F3-B88F-D94F2F391D31}" type="presParOf" srcId="{1460CA1B-4733-4E03-9765-E3162213B822}" destId="{7F30CDAF-FF9C-463F-91A7-43FAB1435293}" srcOrd="1" destOrd="0" presId="urn:microsoft.com/office/officeart/2005/8/layout/vProcess5"/>
    <dgm:cxn modelId="{7C709EBA-B114-49A0-B835-59A7579C8251}" type="presParOf" srcId="{1460CA1B-4733-4E03-9765-E3162213B822}" destId="{5C2AA097-AF4F-42B9-BCD6-3E2E208AD673}" srcOrd="2" destOrd="0" presId="urn:microsoft.com/office/officeart/2005/8/layout/vProcess5"/>
    <dgm:cxn modelId="{D203B925-D488-45A4-A809-FF49733446A6}" type="presParOf" srcId="{1460CA1B-4733-4E03-9765-E3162213B822}" destId="{FB6CE85D-1DE7-462B-BA71-E15F7BECDBB1}" srcOrd="3" destOrd="0" presId="urn:microsoft.com/office/officeart/2005/8/layout/vProcess5"/>
    <dgm:cxn modelId="{A73C8322-C603-45D3-8C30-7246CB9928F5}" type="presParOf" srcId="{1460CA1B-4733-4E03-9765-E3162213B822}" destId="{5A42E38E-978E-42C5-8EF5-D14B0C7C7B33}" srcOrd="4" destOrd="0" presId="urn:microsoft.com/office/officeart/2005/8/layout/vProcess5"/>
    <dgm:cxn modelId="{1DB184BA-51CB-40FB-827F-E56F2BE8636B}" type="presParOf" srcId="{1460CA1B-4733-4E03-9765-E3162213B822}" destId="{8D792BA7-C266-401D-9C2E-9C3477781B23}" srcOrd="5" destOrd="0" presId="urn:microsoft.com/office/officeart/2005/8/layout/vProcess5"/>
    <dgm:cxn modelId="{1BF905F2-8134-4D6F-8E94-52A600C4B591}" type="presParOf" srcId="{1460CA1B-4733-4E03-9765-E3162213B822}" destId="{E8854828-4667-40DF-81BC-923F3800CD81}" srcOrd="6" destOrd="0" presId="urn:microsoft.com/office/officeart/2005/8/layout/vProcess5"/>
    <dgm:cxn modelId="{3CCC82B7-1D65-477C-85E7-41518CE70120}" type="presParOf" srcId="{1460CA1B-4733-4E03-9765-E3162213B822}" destId="{23373D49-6808-47E5-9051-305A10FEE563}" srcOrd="7" destOrd="0" presId="urn:microsoft.com/office/officeart/2005/8/layout/vProcess5"/>
    <dgm:cxn modelId="{712AA604-8FA8-4DDD-8E58-159539936208}" type="presParOf" srcId="{1460CA1B-4733-4E03-9765-E3162213B822}" destId="{F3F3ED81-3E0F-4E67-BA99-8CB10B702F95}" srcOrd="8" destOrd="0" presId="urn:microsoft.com/office/officeart/2005/8/layout/vProcess5"/>
    <dgm:cxn modelId="{E40144D0-6EF9-462B-9B27-6765CE73BE01}" type="presParOf" srcId="{1460CA1B-4733-4E03-9765-E3162213B822}" destId="{4001F40B-7BFD-4BDC-ADC7-8E42275F7CA5}" srcOrd="9" destOrd="0" presId="urn:microsoft.com/office/officeart/2005/8/layout/vProcess5"/>
    <dgm:cxn modelId="{FBA14AB4-AA03-42C5-9647-FBD8D6BB6117}" type="presParOf" srcId="{1460CA1B-4733-4E03-9765-E3162213B822}" destId="{06093FDE-2337-4558-ACD3-FCA7551B462B}" srcOrd="10" destOrd="0" presId="urn:microsoft.com/office/officeart/2005/8/layout/vProcess5"/>
    <dgm:cxn modelId="{8C5C9E27-7A7F-404D-9593-CF87BB40FFD9}" type="presParOf" srcId="{1460CA1B-4733-4E03-9765-E3162213B822}" destId="{7977541D-556C-4BA4-8D1C-BBEE5733AB4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B5402-6AC7-4B17-AADE-102777BE66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61CF268-4CBF-4240-A83D-7BCF7EE013C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dirty="0">
              <a:latin typeface="Calibri" panose="020F0502020204030204" pitchFamily="34" charset="0"/>
              <a:cs typeface="Calibri" panose="020F0502020204030204" pitchFamily="34" charset="0"/>
            </a:rPr>
            <a:t>Uppdraget: </a:t>
          </a:r>
          <a:r>
            <a:rPr lang="sv-SE" b="0" dirty="0">
              <a:latin typeface="Calibri" panose="020F0502020204030204" pitchFamily="34" charset="0"/>
              <a:cs typeface="Calibri" panose="020F0502020204030204" pitchFamily="34" charset="0"/>
            </a:rPr>
            <a:t>Att förvalta och genomföra den kontrollstrategi för luftövervakning som tas fram för samverkansområdet</a:t>
          </a:r>
        </a:p>
      </dgm:t>
    </dgm:pt>
    <dgm:pt modelId="{B35F44B8-B556-4444-9373-D2DB2F3ADAC4}" type="parTrans" cxnId="{5A09BAA9-FC12-4820-91C0-A3FF0DD826EA}">
      <dgm:prSet/>
      <dgm:spPr/>
      <dgm:t>
        <a:bodyPr/>
        <a:lstStyle/>
        <a:p>
          <a:endParaRPr lang="sv-SE"/>
        </a:p>
      </dgm:t>
    </dgm:pt>
    <dgm:pt modelId="{8BDD3364-6F57-4031-93DE-2BAEE98AA18B}" type="sibTrans" cxnId="{5A09BAA9-FC12-4820-91C0-A3FF0DD826EA}">
      <dgm:prSet/>
      <dgm:spPr/>
      <dgm:t>
        <a:bodyPr/>
        <a:lstStyle/>
        <a:p>
          <a:endParaRPr lang="sv-SE"/>
        </a:p>
      </dgm:t>
    </dgm:pt>
    <dgm:pt modelId="{84EF72FC-56D2-4AF6-B2A9-9303511F3041}">
      <dgm:prSet custT="1"/>
      <dgm:spPr>
        <a:solidFill>
          <a:schemeClr val="accent1"/>
        </a:solidFill>
      </dgm:spPr>
      <dgm:t>
        <a:bodyPr/>
        <a:lstStyle/>
        <a:p>
          <a:r>
            <a:rPr lang="sv-SE" sz="2400" dirty="0">
              <a:latin typeface="Calibri" panose="020F0502020204030204" pitchFamily="34" charset="0"/>
              <a:cs typeface="Calibri" panose="020F0502020204030204" pitchFamily="34" charset="0"/>
            </a:rPr>
            <a:t>Samtliga mätdata rapporteras årligen till NV:s datavärd för luftkvalitet (SMHI)</a:t>
          </a:r>
        </a:p>
      </dgm:t>
    </dgm:pt>
    <dgm:pt modelId="{6DA1E4C9-D0FE-47F1-A2A5-1AD76E1E9560}" type="parTrans" cxnId="{62519D01-978B-4023-80FE-E07CD4F54203}">
      <dgm:prSet/>
      <dgm:spPr/>
      <dgm:t>
        <a:bodyPr/>
        <a:lstStyle/>
        <a:p>
          <a:endParaRPr lang="sv-SE"/>
        </a:p>
      </dgm:t>
    </dgm:pt>
    <dgm:pt modelId="{D08EE4F6-C8AE-422D-9C37-CF7E8FBEC94D}" type="sibTrans" cxnId="{62519D01-978B-4023-80FE-E07CD4F54203}">
      <dgm:prSet/>
      <dgm:spPr/>
      <dgm:t>
        <a:bodyPr/>
        <a:lstStyle/>
        <a:p>
          <a:endParaRPr lang="sv-SE"/>
        </a:p>
      </dgm:t>
    </dgm:pt>
    <dgm:pt modelId="{D7518F51-DBC3-4C03-9E7E-3507B2A7B27D}">
      <dgm:prSet/>
      <dgm:spPr>
        <a:solidFill>
          <a:schemeClr val="accent2"/>
        </a:solidFill>
      </dgm:spPr>
      <dgm:t>
        <a:bodyPr/>
        <a:lstStyle/>
        <a:p>
          <a:r>
            <a:rPr lang="sv-SE" b="0" dirty="0">
              <a:latin typeface="Calibri" panose="020F0502020204030204" pitchFamily="34" charset="0"/>
              <a:cs typeface="Calibri" panose="020F0502020204030204" pitchFamily="34" charset="0"/>
            </a:rPr>
            <a:t>Alla kommuner och samverkansområden som genomför kontroll av miljökvalitetsnormerna genom mätningar eller modellberäkningar ska ha en kontrollstrategi och ett kvalitetssäkringsprogram</a:t>
          </a:r>
        </a:p>
      </dgm:t>
    </dgm:pt>
    <dgm:pt modelId="{98307F7E-CE16-4F29-9020-E35BE98CB217}" type="parTrans" cxnId="{2AF3A805-572B-4C44-B282-F7E5017CF1CF}">
      <dgm:prSet/>
      <dgm:spPr/>
      <dgm:t>
        <a:bodyPr/>
        <a:lstStyle/>
        <a:p>
          <a:endParaRPr lang="sv-SE"/>
        </a:p>
      </dgm:t>
    </dgm:pt>
    <dgm:pt modelId="{E74C844A-F632-41C7-860A-767CD026000B}" type="sibTrans" cxnId="{2AF3A805-572B-4C44-B282-F7E5017CF1CF}">
      <dgm:prSet/>
      <dgm:spPr/>
      <dgm:t>
        <a:bodyPr/>
        <a:lstStyle/>
        <a:p>
          <a:endParaRPr lang="sv-SE"/>
        </a:p>
      </dgm:t>
    </dgm:pt>
    <dgm:pt modelId="{1A0E89FE-5C79-4098-80E5-923B87EC0967}" type="pres">
      <dgm:prSet presAssocID="{1C5B5402-6AC7-4B17-AADE-102777BE6666}" presName="linear" presStyleCnt="0">
        <dgm:presLayoutVars>
          <dgm:animLvl val="lvl"/>
          <dgm:resizeHandles val="exact"/>
        </dgm:presLayoutVars>
      </dgm:prSet>
      <dgm:spPr/>
    </dgm:pt>
    <dgm:pt modelId="{FFFC166B-63CB-45F8-8BD0-ADB30BB12845}" type="pres">
      <dgm:prSet presAssocID="{761CF268-4CBF-4240-A83D-7BCF7EE013CB}" presName="parentText" presStyleLbl="node1" presStyleIdx="0" presStyleCnt="3" custLinFactY="95624" custLinFactNeighborX="800" custLinFactNeighborY="100000">
        <dgm:presLayoutVars>
          <dgm:chMax val="0"/>
          <dgm:bulletEnabled val="1"/>
        </dgm:presLayoutVars>
      </dgm:prSet>
      <dgm:spPr/>
    </dgm:pt>
    <dgm:pt modelId="{0FA3B2DF-181F-450C-A647-A73F27B94A09}" type="pres">
      <dgm:prSet presAssocID="{8BDD3364-6F57-4031-93DE-2BAEE98AA18B}" presName="spacer" presStyleCnt="0"/>
      <dgm:spPr/>
    </dgm:pt>
    <dgm:pt modelId="{FF99C349-1275-4555-8A5B-38D28DB52289}" type="pres">
      <dgm:prSet presAssocID="{84EF72FC-56D2-4AF6-B2A9-9303511F3041}" presName="parentText" presStyleLbl="node1" presStyleIdx="1" presStyleCnt="3" custLinFactY="97709" custLinFactNeighborX="-800" custLinFactNeighborY="100000">
        <dgm:presLayoutVars>
          <dgm:chMax val="0"/>
          <dgm:bulletEnabled val="1"/>
        </dgm:presLayoutVars>
      </dgm:prSet>
      <dgm:spPr/>
    </dgm:pt>
    <dgm:pt modelId="{197A0876-94B5-4332-8ECD-D3295B908BBE}" type="pres">
      <dgm:prSet presAssocID="{D08EE4F6-C8AE-422D-9C37-CF7E8FBEC94D}" presName="spacer" presStyleCnt="0"/>
      <dgm:spPr/>
    </dgm:pt>
    <dgm:pt modelId="{62A0EFFD-45CB-4256-B437-736EA8DC7A2A}" type="pres">
      <dgm:prSet presAssocID="{D7518F51-DBC3-4C03-9E7E-3507B2A7B27D}" presName="parentText" presStyleLbl="node1" presStyleIdx="2" presStyleCnt="3" custLinFactY="-200000" custLinFactNeighborX="-200" custLinFactNeighborY="-229918">
        <dgm:presLayoutVars>
          <dgm:chMax val="0"/>
          <dgm:bulletEnabled val="1"/>
        </dgm:presLayoutVars>
      </dgm:prSet>
      <dgm:spPr/>
    </dgm:pt>
  </dgm:ptLst>
  <dgm:cxnLst>
    <dgm:cxn modelId="{62519D01-978B-4023-80FE-E07CD4F54203}" srcId="{1C5B5402-6AC7-4B17-AADE-102777BE6666}" destId="{84EF72FC-56D2-4AF6-B2A9-9303511F3041}" srcOrd="1" destOrd="0" parTransId="{6DA1E4C9-D0FE-47F1-A2A5-1AD76E1E9560}" sibTransId="{D08EE4F6-C8AE-422D-9C37-CF7E8FBEC94D}"/>
    <dgm:cxn modelId="{2AF3A805-572B-4C44-B282-F7E5017CF1CF}" srcId="{1C5B5402-6AC7-4B17-AADE-102777BE6666}" destId="{D7518F51-DBC3-4C03-9E7E-3507B2A7B27D}" srcOrd="2" destOrd="0" parTransId="{98307F7E-CE16-4F29-9020-E35BE98CB217}" sibTransId="{E74C844A-F632-41C7-860A-767CD026000B}"/>
    <dgm:cxn modelId="{50F0952B-FC7D-496D-88E0-239E3381866C}" type="presOf" srcId="{84EF72FC-56D2-4AF6-B2A9-9303511F3041}" destId="{FF99C349-1275-4555-8A5B-38D28DB52289}" srcOrd="0" destOrd="0" presId="urn:microsoft.com/office/officeart/2005/8/layout/vList2"/>
    <dgm:cxn modelId="{C3A7005F-E1FD-499D-9781-9E9D1948419C}" type="presOf" srcId="{761CF268-4CBF-4240-A83D-7BCF7EE013CB}" destId="{FFFC166B-63CB-45F8-8BD0-ADB30BB12845}" srcOrd="0" destOrd="0" presId="urn:microsoft.com/office/officeart/2005/8/layout/vList2"/>
    <dgm:cxn modelId="{01FE8874-008B-4B56-9B90-5C8CB8FDF631}" type="presOf" srcId="{1C5B5402-6AC7-4B17-AADE-102777BE6666}" destId="{1A0E89FE-5C79-4098-80E5-923B87EC0967}" srcOrd="0" destOrd="0" presId="urn:microsoft.com/office/officeart/2005/8/layout/vList2"/>
    <dgm:cxn modelId="{5A09BAA9-FC12-4820-91C0-A3FF0DD826EA}" srcId="{1C5B5402-6AC7-4B17-AADE-102777BE6666}" destId="{761CF268-4CBF-4240-A83D-7BCF7EE013CB}" srcOrd="0" destOrd="0" parTransId="{B35F44B8-B556-4444-9373-D2DB2F3ADAC4}" sibTransId="{8BDD3364-6F57-4031-93DE-2BAEE98AA18B}"/>
    <dgm:cxn modelId="{E48D97BB-9784-47CE-9FEE-DA7DC766C2C2}" type="presOf" srcId="{D7518F51-DBC3-4C03-9E7E-3507B2A7B27D}" destId="{62A0EFFD-45CB-4256-B437-736EA8DC7A2A}" srcOrd="0" destOrd="0" presId="urn:microsoft.com/office/officeart/2005/8/layout/vList2"/>
    <dgm:cxn modelId="{90706DAA-72DD-4D53-8B1B-53F51D4949BE}" type="presParOf" srcId="{1A0E89FE-5C79-4098-80E5-923B87EC0967}" destId="{FFFC166B-63CB-45F8-8BD0-ADB30BB12845}" srcOrd="0" destOrd="0" presId="urn:microsoft.com/office/officeart/2005/8/layout/vList2"/>
    <dgm:cxn modelId="{9B57F51D-FA45-49C0-84A0-24C7F85E78CE}" type="presParOf" srcId="{1A0E89FE-5C79-4098-80E5-923B87EC0967}" destId="{0FA3B2DF-181F-450C-A647-A73F27B94A09}" srcOrd="1" destOrd="0" presId="urn:microsoft.com/office/officeart/2005/8/layout/vList2"/>
    <dgm:cxn modelId="{1894BAC3-9AB7-4433-A873-084A6AF8C047}" type="presParOf" srcId="{1A0E89FE-5C79-4098-80E5-923B87EC0967}" destId="{FF99C349-1275-4555-8A5B-38D28DB52289}" srcOrd="2" destOrd="0" presId="urn:microsoft.com/office/officeart/2005/8/layout/vList2"/>
    <dgm:cxn modelId="{7AF4B48A-DB42-446B-860C-79C50094EAAA}" type="presParOf" srcId="{1A0E89FE-5C79-4098-80E5-923B87EC0967}" destId="{197A0876-94B5-4332-8ECD-D3295B908BBE}" srcOrd="3" destOrd="0" presId="urn:microsoft.com/office/officeart/2005/8/layout/vList2"/>
    <dgm:cxn modelId="{B4406927-F2CF-4A0B-A744-0B78B6DB9FE2}" type="presParOf" srcId="{1A0E89FE-5C79-4098-80E5-923B87EC0967}" destId="{62A0EFFD-45CB-4256-B437-736EA8DC7A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0512E-D188-411F-98FB-1B9B675FA0F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F314DF9-0BB9-4BDC-8EAF-DBC32A3A391E}">
      <dgm:prSet/>
      <dgm:spPr/>
      <dgm:t>
        <a:bodyPr/>
        <a:lstStyle/>
        <a:p>
          <a:endParaRPr lang="sv-SE" sz="2200"/>
        </a:p>
      </dgm:t>
    </dgm:pt>
    <dgm:pt modelId="{BE08CEFA-F7D1-478B-B9DB-5F110D171831}" type="parTrans" cxnId="{82CBCDE7-C5A4-4961-90A7-AAA9AC0E2578}">
      <dgm:prSet/>
      <dgm:spPr/>
      <dgm:t>
        <a:bodyPr/>
        <a:lstStyle/>
        <a:p>
          <a:endParaRPr lang="sv-SE"/>
        </a:p>
      </dgm:t>
    </dgm:pt>
    <dgm:pt modelId="{3E5FCD5C-BD14-489C-A91E-729B05FA8D25}" type="sibTrans" cxnId="{82CBCDE7-C5A4-4961-90A7-AAA9AC0E2578}">
      <dgm:prSet/>
      <dgm:spPr/>
      <dgm:t>
        <a:bodyPr/>
        <a:lstStyle/>
        <a:p>
          <a:endParaRPr lang="sv-SE"/>
        </a:p>
      </dgm:t>
    </dgm:pt>
    <dgm:pt modelId="{224B9C77-8304-485E-9B8B-348B7B8075D4}">
      <dgm:prSet custT="1"/>
      <dgm:spPr/>
      <dgm:t>
        <a:bodyPr/>
        <a:lstStyle/>
        <a:p>
          <a:r>
            <a:rPr lang="sv-SE" sz="1800" dirty="0">
              <a:latin typeface="Calibri" panose="020F0502020204030204" pitchFamily="34" charset="0"/>
              <a:cs typeface="Calibri" panose="020F0502020204030204" pitchFamily="34" charset="0"/>
            </a:rPr>
            <a:t>Tätortsnära luftkvalitet</a:t>
          </a:r>
        </a:p>
      </dgm:t>
    </dgm:pt>
    <dgm:pt modelId="{E6CB61E6-B0CB-4CAA-9DB5-CF92C8FD9492}" type="parTrans" cxnId="{38877C0B-1CE7-47D4-B37D-A5E8B0226F59}">
      <dgm:prSet/>
      <dgm:spPr/>
      <dgm:t>
        <a:bodyPr/>
        <a:lstStyle/>
        <a:p>
          <a:endParaRPr lang="sv-SE"/>
        </a:p>
      </dgm:t>
    </dgm:pt>
    <dgm:pt modelId="{D977EEB7-0857-48F3-91F9-970E32F6A83C}" type="sibTrans" cxnId="{38877C0B-1CE7-47D4-B37D-A5E8B0226F59}">
      <dgm:prSet/>
      <dgm:spPr/>
      <dgm:t>
        <a:bodyPr/>
        <a:lstStyle/>
        <a:p>
          <a:endParaRPr lang="sv-SE"/>
        </a:p>
      </dgm:t>
    </dgm:pt>
    <dgm:pt modelId="{C10F4A2D-A466-46CB-9A40-00028068F9DC}">
      <dgm:prSet custT="1"/>
      <dgm:spPr/>
      <dgm:t>
        <a:bodyPr/>
        <a:lstStyle/>
        <a:p>
          <a:r>
            <a:rPr lang="sv-SE" sz="1800">
              <a:latin typeface="Calibri" panose="020F0502020204030204" pitchFamily="34" charset="0"/>
              <a:cs typeface="Calibri" panose="020F0502020204030204" pitchFamily="34" charset="0"/>
            </a:rPr>
            <a:t>Krondroppsnätet</a:t>
          </a:r>
        </a:p>
      </dgm:t>
    </dgm:pt>
    <dgm:pt modelId="{9EAC11FD-CB06-4FC9-85BB-F46737178E20}" type="parTrans" cxnId="{6223EAB1-1C15-4BCB-B0DB-A85859235555}">
      <dgm:prSet/>
      <dgm:spPr/>
      <dgm:t>
        <a:bodyPr/>
        <a:lstStyle/>
        <a:p>
          <a:endParaRPr lang="sv-SE"/>
        </a:p>
      </dgm:t>
    </dgm:pt>
    <dgm:pt modelId="{DC292EC6-5C39-4628-B169-EBC299D2CBC7}" type="sibTrans" cxnId="{6223EAB1-1C15-4BCB-B0DB-A85859235555}">
      <dgm:prSet/>
      <dgm:spPr/>
      <dgm:t>
        <a:bodyPr/>
        <a:lstStyle/>
        <a:p>
          <a:endParaRPr lang="sv-SE"/>
        </a:p>
      </dgm:t>
    </dgm:pt>
    <dgm:pt modelId="{9180F57D-0F9E-4067-B891-46443E1AA56E}">
      <dgm:prSet custT="1"/>
      <dgm:spPr/>
      <dgm:t>
        <a:bodyPr/>
        <a:lstStyle/>
        <a:p>
          <a:r>
            <a:rPr lang="sv-SE" sz="1800" dirty="0">
              <a:latin typeface="Calibri" panose="020F0502020204030204" pitchFamily="34" charset="0"/>
              <a:cs typeface="Calibri" panose="020F0502020204030204" pitchFamily="34" charset="0"/>
            </a:rPr>
            <a:t>Metaller i mossa</a:t>
          </a:r>
        </a:p>
      </dgm:t>
    </dgm:pt>
    <dgm:pt modelId="{741833DF-25B6-4735-BA4A-256BFAACFEEA}" type="parTrans" cxnId="{53A8E83E-B6A5-42F0-810A-716710008731}">
      <dgm:prSet/>
      <dgm:spPr/>
      <dgm:t>
        <a:bodyPr/>
        <a:lstStyle/>
        <a:p>
          <a:endParaRPr lang="sv-SE"/>
        </a:p>
      </dgm:t>
    </dgm:pt>
    <dgm:pt modelId="{E5B0DD8D-C8C8-4990-B262-B9A4FEA6A375}" type="sibTrans" cxnId="{53A8E83E-B6A5-42F0-810A-716710008731}">
      <dgm:prSet/>
      <dgm:spPr/>
      <dgm:t>
        <a:bodyPr/>
        <a:lstStyle/>
        <a:p>
          <a:endParaRPr lang="sv-SE"/>
        </a:p>
      </dgm:t>
    </dgm:pt>
    <dgm:pt modelId="{6A7E71A0-E300-4A24-A8AA-9A86DB2CCF00}">
      <dgm:prSet custT="1"/>
      <dgm:spPr/>
      <dgm:t>
        <a:bodyPr/>
        <a:lstStyle/>
        <a:p>
          <a:r>
            <a:rPr lang="sv-SE" sz="1800">
              <a:latin typeface="Calibri" panose="020F0502020204030204" pitchFamily="34" charset="0"/>
              <a:cs typeface="Calibri" panose="020F0502020204030204" pitchFamily="34" charset="0"/>
            </a:rPr>
            <a:t>Samverkar</a:t>
          </a:r>
        </a:p>
      </dgm:t>
    </dgm:pt>
    <dgm:pt modelId="{29128C48-2CDE-4025-8C2D-482EE77619AA}" type="parTrans" cxnId="{EC02D22C-FCE9-4905-B065-5C20510490D8}">
      <dgm:prSet/>
      <dgm:spPr/>
      <dgm:t>
        <a:bodyPr/>
        <a:lstStyle/>
        <a:p>
          <a:endParaRPr lang="sv-SE"/>
        </a:p>
      </dgm:t>
    </dgm:pt>
    <dgm:pt modelId="{92DDC26E-0DC3-43E1-B95D-D37B2D078768}" type="sibTrans" cxnId="{EC02D22C-FCE9-4905-B065-5C20510490D8}">
      <dgm:prSet/>
      <dgm:spPr/>
      <dgm:t>
        <a:bodyPr/>
        <a:lstStyle/>
        <a:p>
          <a:endParaRPr lang="sv-SE"/>
        </a:p>
      </dgm:t>
    </dgm:pt>
    <dgm:pt modelId="{0BA6DF3A-DE6A-473E-B157-ED7A403412EB}">
      <dgm:prSet custT="1"/>
      <dgm:spPr/>
      <dgm:t>
        <a:bodyPr/>
        <a:lstStyle/>
        <a:p>
          <a:r>
            <a:rPr lang="sv-SE" sz="1800" dirty="0">
              <a:latin typeface="Calibri" panose="020F0502020204030204" pitchFamily="34" charset="0"/>
              <a:cs typeface="Calibri" panose="020F0502020204030204" pitchFamily="34" charset="0"/>
            </a:rPr>
            <a:t>Utser Luftvärnare</a:t>
          </a:r>
        </a:p>
      </dgm:t>
    </dgm:pt>
    <dgm:pt modelId="{91685568-118E-4A1D-BC0D-A5F4FC4E0894}" type="parTrans" cxnId="{05C9F7CB-D9A2-4101-B8FB-183CF30BEAC5}">
      <dgm:prSet/>
      <dgm:spPr/>
      <dgm:t>
        <a:bodyPr/>
        <a:lstStyle/>
        <a:p>
          <a:endParaRPr lang="sv-SE"/>
        </a:p>
      </dgm:t>
    </dgm:pt>
    <dgm:pt modelId="{E729639F-86F2-4476-A23D-34EB9A9E7ADC}" type="sibTrans" cxnId="{05C9F7CB-D9A2-4101-B8FB-183CF30BEAC5}">
      <dgm:prSet/>
      <dgm:spPr/>
      <dgm:t>
        <a:bodyPr/>
        <a:lstStyle/>
        <a:p>
          <a:endParaRPr lang="sv-SE"/>
        </a:p>
      </dgm:t>
    </dgm:pt>
    <dgm:pt modelId="{95900F51-CB1D-480B-A51D-32A182646623}">
      <dgm:prSet custT="1"/>
      <dgm:spPr/>
      <dgm:t>
        <a:bodyPr/>
        <a:lstStyle/>
        <a:p>
          <a:r>
            <a:rPr lang="sv-SE" sz="1800" dirty="0">
              <a:latin typeface="Calibri" panose="020F0502020204030204" pitchFamily="34" charset="0"/>
              <a:cs typeface="Calibri" panose="020F0502020204030204" pitchFamily="34" charset="0"/>
            </a:rPr>
            <a:t>Informerar  </a:t>
          </a:r>
        </a:p>
      </dgm:t>
    </dgm:pt>
    <dgm:pt modelId="{13442D82-ADCC-4688-8D57-D71550B8E341}" type="parTrans" cxnId="{BC836A9A-F981-4651-94AC-0C9F8E5D2C5D}">
      <dgm:prSet/>
      <dgm:spPr/>
      <dgm:t>
        <a:bodyPr/>
        <a:lstStyle/>
        <a:p>
          <a:endParaRPr lang="sv-SE"/>
        </a:p>
      </dgm:t>
    </dgm:pt>
    <dgm:pt modelId="{1F42073D-1AE7-4CAA-AD34-FA9142427B36}" type="sibTrans" cxnId="{BC836A9A-F981-4651-94AC-0C9F8E5D2C5D}">
      <dgm:prSet/>
      <dgm:spPr/>
      <dgm:t>
        <a:bodyPr/>
        <a:lstStyle/>
        <a:p>
          <a:endParaRPr lang="sv-SE"/>
        </a:p>
      </dgm:t>
    </dgm:pt>
    <dgm:pt modelId="{7FC70D19-8FE8-4DEB-8C01-DFC0A84AF137}" type="pres">
      <dgm:prSet presAssocID="{2E80512E-D188-411F-98FB-1B9B675FA0F7}" presName="compositeShape" presStyleCnt="0">
        <dgm:presLayoutVars>
          <dgm:dir/>
          <dgm:resizeHandles/>
        </dgm:presLayoutVars>
      </dgm:prSet>
      <dgm:spPr/>
    </dgm:pt>
    <dgm:pt modelId="{B96F626A-D308-4E4B-BADF-8BFA22444F58}" type="pres">
      <dgm:prSet presAssocID="{2E80512E-D188-411F-98FB-1B9B675FA0F7}" presName="pyramid" presStyleLbl="node1" presStyleIdx="0" presStyleCnt="1"/>
      <dgm:spPr/>
    </dgm:pt>
    <dgm:pt modelId="{AFBBA268-68E2-44BF-BEA9-B598E808D9DA}" type="pres">
      <dgm:prSet presAssocID="{2E80512E-D188-411F-98FB-1B9B675FA0F7}" presName="theList" presStyleCnt="0"/>
      <dgm:spPr/>
    </dgm:pt>
    <dgm:pt modelId="{B3007CE5-97C0-4A71-831B-9A1EC0998CD1}" type="pres">
      <dgm:prSet presAssocID="{3F314DF9-0BB9-4BDC-8EAF-DBC32A3A391E}" presName="aNode" presStyleLbl="fgAcc1" presStyleIdx="0" presStyleCnt="1" custScaleX="107797" custScaleY="111354">
        <dgm:presLayoutVars>
          <dgm:bulletEnabled val="1"/>
        </dgm:presLayoutVars>
      </dgm:prSet>
      <dgm:spPr/>
    </dgm:pt>
    <dgm:pt modelId="{FC2A2E0C-D934-4CEC-ADD1-3C266EA90005}" type="pres">
      <dgm:prSet presAssocID="{3F314DF9-0BB9-4BDC-8EAF-DBC32A3A391E}" presName="aSpace" presStyleCnt="0"/>
      <dgm:spPr/>
    </dgm:pt>
  </dgm:ptLst>
  <dgm:cxnLst>
    <dgm:cxn modelId="{38877C0B-1CE7-47D4-B37D-A5E8B0226F59}" srcId="{3F314DF9-0BB9-4BDC-8EAF-DBC32A3A391E}" destId="{224B9C77-8304-485E-9B8B-348B7B8075D4}" srcOrd="0" destOrd="0" parTransId="{E6CB61E6-B0CB-4CAA-9DB5-CF92C8FD9492}" sibTransId="{D977EEB7-0857-48F3-91F9-970E32F6A83C}"/>
    <dgm:cxn modelId="{EC02D22C-FCE9-4905-B065-5C20510490D8}" srcId="{9180F57D-0F9E-4067-B891-46443E1AA56E}" destId="{6A7E71A0-E300-4A24-A8AA-9A86DB2CCF00}" srcOrd="0" destOrd="0" parTransId="{29128C48-2CDE-4025-8C2D-482EE77619AA}" sibTransId="{92DDC26E-0DC3-43E1-B95D-D37B2D078768}"/>
    <dgm:cxn modelId="{53A8E83E-B6A5-42F0-810A-716710008731}" srcId="{C10F4A2D-A466-46CB-9A40-00028068F9DC}" destId="{9180F57D-0F9E-4067-B891-46443E1AA56E}" srcOrd="0" destOrd="0" parTransId="{741833DF-25B6-4735-BA4A-256BFAACFEEA}" sibTransId="{E5B0DD8D-C8C8-4990-B262-B9A4FEA6A375}"/>
    <dgm:cxn modelId="{14EB685B-C647-4262-AD91-EB21E118F341}" type="presOf" srcId="{95900F51-CB1D-480B-A51D-32A182646623}" destId="{B3007CE5-97C0-4A71-831B-9A1EC0998CD1}" srcOrd="0" destOrd="6" presId="urn:microsoft.com/office/officeart/2005/8/layout/pyramid2"/>
    <dgm:cxn modelId="{4C4EBB45-D558-42CE-B684-02FCCCE38D34}" type="presOf" srcId="{9180F57D-0F9E-4067-B891-46443E1AA56E}" destId="{B3007CE5-97C0-4A71-831B-9A1EC0998CD1}" srcOrd="0" destOrd="3" presId="urn:microsoft.com/office/officeart/2005/8/layout/pyramid2"/>
    <dgm:cxn modelId="{21E5516E-42EF-4ABA-BE57-99EF315844C3}" type="presOf" srcId="{6A7E71A0-E300-4A24-A8AA-9A86DB2CCF00}" destId="{B3007CE5-97C0-4A71-831B-9A1EC0998CD1}" srcOrd="0" destOrd="4" presId="urn:microsoft.com/office/officeart/2005/8/layout/pyramid2"/>
    <dgm:cxn modelId="{71BD3251-6A28-4E71-BF7C-468A70EE8472}" type="presOf" srcId="{C10F4A2D-A466-46CB-9A40-00028068F9DC}" destId="{B3007CE5-97C0-4A71-831B-9A1EC0998CD1}" srcOrd="0" destOrd="2" presId="urn:microsoft.com/office/officeart/2005/8/layout/pyramid2"/>
    <dgm:cxn modelId="{D316F357-9F70-4426-AFAF-A86BEC9F9DB7}" type="presOf" srcId="{3F314DF9-0BB9-4BDC-8EAF-DBC32A3A391E}" destId="{B3007CE5-97C0-4A71-831B-9A1EC0998CD1}" srcOrd="0" destOrd="0" presId="urn:microsoft.com/office/officeart/2005/8/layout/pyramid2"/>
    <dgm:cxn modelId="{3B9E2189-5CF3-4FD8-81E5-AB046E675970}" type="presOf" srcId="{224B9C77-8304-485E-9B8B-348B7B8075D4}" destId="{B3007CE5-97C0-4A71-831B-9A1EC0998CD1}" srcOrd="0" destOrd="1" presId="urn:microsoft.com/office/officeart/2005/8/layout/pyramid2"/>
    <dgm:cxn modelId="{39F5538A-8955-4100-BE36-56FA8DB4E10C}" type="presOf" srcId="{2E80512E-D188-411F-98FB-1B9B675FA0F7}" destId="{7FC70D19-8FE8-4DEB-8C01-DFC0A84AF137}" srcOrd="0" destOrd="0" presId="urn:microsoft.com/office/officeart/2005/8/layout/pyramid2"/>
    <dgm:cxn modelId="{4BE1BE92-8E6F-4BC3-A9F3-A9FE3E7151D6}" type="presOf" srcId="{0BA6DF3A-DE6A-473E-B157-ED7A403412EB}" destId="{B3007CE5-97C0-4A71-831B-9A1EC0998CD1}" srcOrd="0" destOrd="5" presId="urn:microsoft.com/office/officeart/2005/8/layout/pyramid2"/>
    <dgm:cxn modelId="{BC836A9A-F981-4651-94AC-0C9F8E5D2C5D}" srcId="{0BA6DF3A-DE6A-473E-B157-ED7A403412EB}" destId="{95900F51-CB1D-480B-A51D-32A182646623}" srcOrd="0" destOrd="0" parTransId="{13442D82-ADCC-4688-8D57-D71550B8E341}" sibTransId="{1F42073D-1AE7-4CAA-AD34-FA9142427B36}"/>
    <dgm:cxn modelId="{6223EAB1-1C15-4BCB-B0DB-A85859235555}" srcId="{224B9C77-8304-485E-9B8B-348B7B8075D4}" destId="{C10F4A2D-A466-46CB-9A40-00028068F9DC}" srcOrd="0" destOrd="0" parTransId="{9EAC11FD-CB06-4FC9-85BB-F46737178E20}" sibTransId="{DC292EC6-5C39-4628-B169-EBC299D2CBC7}"/>
    <dgm:cxn modelId="{05C9F7CB-D9A2-4101-B8FB-183CF30BEAC5}" srcId="{6A7E71A0-E300-4A24-A8AA-9A86DB2CCF00}" destId="{0BA6DF3A-DE6A-473E-B157-ED7A403412EB}" srcOrd="0" destOrd="0" parTransId="{91685568-118E-4A1D-BC0D-A5F4FC4E0894}" sibTransId="{E729639F-86F2-4476-A23D-34EB9A9E7ADC}"/>
    <dgm:cxn modelId="{82CBCDE7-C5A4-4961-90A7-AAA9AC0E2578}" srcId="{2E80512E-D188-411F-98FB-1B9B675FA0F7}" destId="{3F314DF9-0BB9-4BDC-8EAF-DBC32A3A391E}" srcOrd="0" destOrd="0" parTransId="{BE08CEFA-F7D1-478B-B9DB-5F110D171831}" sibTransId="{3E5FCD5C-BD14-489C-A91E-729B05FA8D25}"/>
    <dgm:cxn modelId="{E5CBFF1D-C234-4EB0-A147-B964E1828929}" type="presParOf" srcId="{7FC70D19-8FE8-4DEB-8C01-DFC0A84AF137}" destId="{B96F626A-D308-4E4B-BADF-8BFA22444F58}" srcOrd="0" destOrd="0" presId="urn:microsoft.com/office/officeart/2005/8/layout/pyramid2"/>
    <dgm:cxn modelId="{FBCCF5B2-12F5-430F-978A-9EC04809908F}" type="presParOf" srcId="{7FC70D19-8FE8-4DEB-8C01-DFC0A84AF137}" destId="{AFBBA268-68E2-44BF-BEA9-B598E808D9DA}" srcOrd="1" destOrd="0" presId="urn:microsoft.com/office/officeart/2005/8/layout/pyramid2"/>
    <dgm:cxn modelId="{0B93EF4E-9DEF-43BD-922B-66551B416427}" type="presParOf" srcId="{AFBBA268-68E2-44BF-BEA9-B598E808D9DA}" destId="{B3007CE5-97C0-4A71-831B-9A1EC0998CD1}" srcOrd="0" destOrd="0" presId="urn:microsoft.com/office/officeart/2005/8/layout/pyramid2"/>
    <dgm:cxn modelId="{076E0E1C-A726-45A7-83BA-1190456D8EF5}" type="presParOf" srcId="{AFBBA268-68E2-44BF-BEA9-B598E808D9DA}" destId="{FC2A2E0C-D934-4CEC-ADD1-3C266EA9000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D5D024-D733-4C58-95C2-496A1529EEF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A68F12C-5866-41FF-BF57-855DE068B3D6}">
      <dgm:prSet/>
      <dgm:spPr/>
      <dgm:t>
        <a:bodyPr/>
        <a:lstStyle/>
        <a:p>
          <a:r>
            <a:rPr lang="sv-SE" b="0" i="0" baseline="0" dirty="0">
              <a:latin typeface="Calibri" panose="020F0502020204030204" pitchFamily="34" charset="0"/>
              <a:cs typeface="Calibri" panose="020F0502020204030204" pitchFamily="34" charset="0"/>
            </a:rPr>
            <a:t>Genom att elda rätt kan utsläppen av skadliga föroreningar i rökgaserna minska med upp till 50 % </a:t>
          </a:r>
          <a:endParaRPr lang="sv-SE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E50C18-5E17-4663-9202-E49920E3B12F}" type="parTrans" cxnId="{F8C3FD12-7EDA-40AA-A4CA-5822DD2E136E}">
      <dgm:prSet/>
      <dgm:spPr/>
      <dgm:t>
        <a:bodyPr/>
        <a:lstStyle/>
        <a:p>
          <a:endParaRPr lang="sv-SE"/>
        </a:p>
      </dgm:t>
    </dgm:pt>
    <dgm:pt modelId="{16982574-C7E8-4F07-B605-941C9BDE3CA2}" type="sibTrans" cxnId="{F8C3FD12-7EDA-40AA-A4CA-5822DD2E136E}">
      <dgm:prSet/>
      <dgm:spPr/>
      <dgm:t>
        <a:bodyPr/>
        <a:lstStyle/>
        <a:p>
          <a:endParaRPr lang="sv-SE"/>
        </a:p>
      </dgm:t>
    </dgm:pt>
    <dgm:pt modelId="{43A61D76-2FD3-4790-AB3A-65996B9ACF25}">
      <dgm:prSet custT="1"/>
      <dgm:spPr/>
      <dgm:t>
        <a:bodyPr/>
        <a:lstStyle/>
        <a:p>
          <a:endParaRPr lang="sv-SE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A02A96-C416-4720-8C0A-C37EC916D77B}" type="parTrans" cxnId="{355EC234-61AC-4B39-A320-E9426A0AA0A4}">
      <dgm:prSet/>
      <dgm:spPr/>
      <dgm:t>
        <a:bodyPr/>
        <a:lstStyle/>
        <a:p>
          <a:endParaRPr lang="sv-SE"/>
        </a:p>
      </dgm:t>
    </dgm:pt>
    <dgm:pt modelId="{7968B967-729E-4872-9C7E-F86E4B3BE1CC}" type="sibTrans" cxnId="{355EC234-61AC-4B39-A320-E9426A0AA0A4}">
      <dgm:prSet/>
      <dgm:spPr/>
      <dgm:t>
        <a:bodyPr/>
        <a:lstStyle/>
        <a:p>
          <a:endParaRPr lang="sv-SE"/>
        </a:p>
      </dgm:t>
    </dgm:pt>
    <dgm:pt modelId="{EDFC4CBD-7597-4AE3-ADAB-00E07910AF86}">
      <dgm:prSet custT="1"/>
      <dgm:spPr/>
      <dgm:t>
        <a:bodyPr/>
        <a:lstStyle/>
        <a:p>
          <a:r>
            <a:rPr lang="sv-SE" sz="16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 Rätt fukthalt: Veden ska vara lagom torr (15–20 %  fukthalt)</a:t>
          </a:r>
          <a:endParaRPr lang="sv-SE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A81B0A-D876-4292-9B94-A35446FADF5C}" type="parTrans" cxnId="{6E015705-3C86-4C9A-83A8-8B82DC50B22A}">
      <dgm:prSet/>
      <dgm:spPr/>
      <dgm:t>
        <a:bodyPr/>
        <a:lstStyle/>
        <a:p>
          <a:endParaRPr lang="sv-SE"/>
        </a:p>
      </dgm:t>
    </dgm:pt>
    <dgm:pt modelId="{98387115-1DC0-4E0C-8BB7-369AB4BC459E}" type="sibTrans" cxnId="{6E015705-3C86-4C9A-83A8-8B82DC50B22A}">
      <dgm:prSet/>
      <dgm:spPr/>
      <dgm:t>
        <a:bodyPr/>
        <a:lstStyle/>
        <a:p>
          <a:endParaRPr lang="sv-SE"/>
        </a:p>
      </dgm:t>
    </dgm:pt>
    <dgm:pt modelId="{FB930259-E397-497E-95BD-99481AED25C9}">
      <dgm:prSet custT="1"/>
      <dgm:spPr/>
      <dgm:t>
        <a:bodyPr/>
        <a:lstStyle/>
        <a:p>
          <a:r>
            <a:rPr lang="sv-SE" sz="1600" dirty="0">
              <a:latin typeface="Calibri" panose="020F0502020204030204" pitchFamily="34" charset="0"/>
              <a:cs typeface="Calibri" panose="020F0502020204030204" pitchFamily="34" charset="0"/>
            </a:rPr>
            <a:t> God syretillförsel: Mer syretillförsel ger mer fullständig   förbränning</a:t>
          </a:r>
        </a:p>
      </dgm:t>
    </dgm:pt>
    <dgm:pt modelId="{92F2019F-A918-4C05-9BCF-1D687FB98230}" type="parTrans" cxnId="{451A9E1B-12AC-4A2F-ADF5-52FF6EB70EDD}">
      <dgm:prSet/>
      <dgm:spPr/>
      <dgm:t>
        <a:bodyPr/>
        <a:lstStyle/>
        <a:p>
          <a:endParaRPr lang="sv-SE"/>
        </a:p>
      </dgm:t>
    </dgm:pt>
    <dgm:pt modelId="{8A46320A-A548-4D22-8719-A8A5811DB793}" type="sibTrans" cxnId="{451A9E1B-12AC-4A2F-ADF5-52FF6EB70EDD}">
      <dgm:prSet/>
      <dgm:spPr/>
      <dgm:t>
        <a:bodyPr/>
        <a:lstStyle/>
        <a:p>
          <a:endParaRPr lang="sv-SE"/>
        </a:p>
      </dgm:t>
    </dgm:pt>
    <dgm:pt modelId="{4BF608A9-B001-4911-9E6D-D5AFA74ECC01}">
      <dgm:prSet custT="1"/>
      <dgm:spPr/>
      <dgm:t>
        <a:bodyPr/>
        <a:lstStyle/>
        <a:p>
          <a:endParaRPr lang="sv-SE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516170-A813-483A-A3E3-07FB90ED6B72}" type="parTrans" cxnId="{7395A643-6F3E-41AC-87BC-4F0DE8F7C224}">
      <dgm:prSet/>
      <dgm:spPr/>
      <dgm:t>
        <a:bodyPr/>
        <a:lstStyle/>
        <a:p>
          <a:endParaRPr lang="sv-SE"/>
        </a:p>
      </dgm:t>
    </dgm:pt>
    <dgm:pt modelId="{666725E6-52D5-44DB-B897-3ED0F5F14D0A}" type="sibTrans" cxnId="{7395A643-6F3E-41AC-87BC-4F0DE8F7C224}">
      <dgm:prSet/>
      <dgm:spPr/>
      <dgm:t>
        <a:bodyPr/>
        <a:lstStyle/>
        <a:p>
          <a:endParaRPr lang="sv-SE"/>
        </a:p>
      </dgm:t>
    </dgm:pt>
    <dgm:pt modelId="{C1BF6451-0B4B-4AEB-85DB-407D49134E7B}">
      <dgm:prSet custT="1"/>
      <dgm:spPr/>
      <dgm:t>
        <a:bodyPr/>
        <a:lstStyle/>
        <a:p>
          <a:endParaRPr lang="sv-SE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F8F1F0-D38A-424A-ACDA-BE954B3AAFD2}" type="parTrans" cxnId="{D1AFB381-5F7C-4954-8329-895D3F226031}">
      <dgm:prSet/>
      <dgm:spPr/>
      <dgm:t>
        <a:bodyPr/>
        <a:lstStyle/>
        <a:p>
          <a:endParaRPr lang="sv-SE"/>
        </a:p>
      </dgm:t>
    </dgm:pt>
    <dgm:pt modelId="{8D31076E-14C3-4F4B-B3D6-E11DE3D7DD7C}" type="sibTrans" cxnId="{D1AFB381-5F7C-4954-8329-895D3F226031}">
      <dgm:prSet/>
      <dgm:spPr/>
      <dgm:t>
        <a:bodyPr/>
        <a:lstStyle/>
        <a:p>
          <a:endParaRPr lang="sv-SE"/>
        </a:p>
      </dgm:t>
    </dgm:pt>
    <dgm:pt modelId="{E119251E-3BA1-4F30-916E-E73F70C39FAD}">
      <dgm:prSet custT="1"/>
      <dgm:spPr/>
      <dgm:t>
        <a:bodyPr/>
        <a:lstStyle/>
        <a:p>
          <a:r>
            <a:rPr lang="sv-SE" sz="1600" b="0" i="0" baseline="0" dirty="0">
              <a:latin typeface="Calibri" panose="020F0502020204030204" pitchFamily="34" charset="0"/>
              <a:cs typeface="Calibri" panose="020F0502020204030204" pitchFamily="34" charset="0"/>
            </a:rPr>
            <a:t> Elda enbart ved (eller pellets om du har vedpanna). Att elda avfall, plast, impregnerat virke och liknande är inte tillåtet</a:t>
          </a:r>
          <a:endParaRPr lang="sv-SE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F1B0FC-F666-48A0-A6F3-3696F408AA17}" type="parTrans" cxnId="{7A123B15-ABE3-4C2A-BAAB-EF4155CB15BB}">
      <dgm:prSet/>
      <dgm:spPr/>
      <dgm:t>
        <a:bodyPr/>
        <a:lstStyle/>
        <a:p>
          <a:endParaRPr lang="sv-SE"/>
        </a:p>
      </dgm:t>
    </dgm:pt>
    <dgm:pt modelId="{8D2C0BE6-B565-42C3-A2D1-166BB67A2C07}" type="sibTrans" cxnId="{7A123B15-ABE3-4C2A-BAAB-EF4155CB15BB}">
      <dgm:prSet/>
      <dgm:spPr/>
      <dgm:t>
        <a:bodyPr/>
        <a:lstStyle/>
        <a:p>
          <a:endParaRPr lang="sv-SE"/>
        </a:p>
      </dgm:t>
    </dgm:pt>
    <dgm:pt modelId="{2E6B5566-D542-494C-AE19-E65ADED51477}">
      <dgm:prSet custT="1"/>
      <dgm:spPr/>
      <dgm:t>
        <a:bodyPr/>
        <a:lstStyle/>
        <a:p>
          <a:endParaRPr lang="sv-SE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AADAE0-9864-420B-97A7-1C905F51C5BA}" type="parTrans" cxnId="{87E73BF3-3046-494F-9ECF-B7575FEB0EB8}">
      <dgm:prSet/>
      <dgm:spPr/>
      <dgm:t>
        <a:bodyPr/>
        <a:lstStyle/>
        <a:p>
          <a:endParaRPr lang="sv-SE"/>
        </a:p>
      </dgm:t>
    </dgm:pt>
    <dgm:pt modelId="{2ABE1875-1001-4DD0-BD2B-41DEA16E859E}" type="sibTrans" cxnId="{87E73BF3-3046-494F-9ECF-B7575FEB0EB8}">
      <dgm:prSet/>
      <dgm:spPr/>
      <dgm:t>
        <a:bodyPr/>
        <a:lstStyle/>
        <a:p>
          <a:endParaRPr lang="sv-SE"/>
        </a:p>
      </dgm:t>
    </dgm:pt>
    <dgm:pt modelId="{B0C8A551-91E9-4D67-99EE-FF7D919D2D50}">
      <dgm:prSet custT="1"/>
      <dgm:spPr/>
      <dgm:t>
        <a:bodyPr/>
        <a:lstStyle/>
        <a:p>
          <a:r>
            <a:rPr lang="sv-SE" sz="1600" dirty="0">
              <a:latin typeface="Calibri" panose="020F0502020204030204" pitchFamily="34" charset="0"/>
              <a:cs typeface="Calibri" panose="020F0502020204030204" pitchFamily="34" charset="0"/>
            </a:rPr>
            <a:t>Tänd rätt: Stapla vedträna luftigt och placera lämpligt tändmedel i toppen av brasan</a:t>
          </a:r>
        </a:p>
      </dgm:t>
    </dgm:pt>
    <dgm:pt modelId="{DAB857F5-3080-4208-9310-604767214004}" type="parTrans" cxnId="{A530B09D-5A6E-41F3-BF95-8F3A21522F8C}">
      <dgm:prSet/>
      <dgm:spPr/>
      <dgm:t>
        <a:bodyPr/>
        <a:lstStyle/>
        <a:p>
          <a:endParaRPr lang="sv-SE"/>
        </a:p>
      </dgm:t>
    </dgm:pt>
    <dgm:pt modelId="{24C7586C-3724-4FCE-81F4-CC6EF1355A62}" type="sibTrans" cxnId="{A530B09D-5A6E-41F3-BF95-8F3A21522F8C}">
      <dgm:prSet/>
      <dgm:spPr/>
      <dgm:t>
        <a:bodyPr/>
        <a:lstStyle/>
        <a:p>
          <a:endParaRPr lang="sv-SE"/>
        </a:p>
      </dgm:t>
    </dgm:pt>
    <dgm:pt modelId="{13884190-060E-41BF-BA31-18F1EAB2409F}" type="pres">
      <dgm:prSet presAssocID="{90D5D024-D733-4C58-95C2-496A1529EEF6}" presName="linearFlow" presStyleCnt="0">
        <dgm:presLayoutVars>
          <dgm:dir/>
          <dgm:animLvl val="lvl"/>
          <dgm:resizeHandles val="exact"/>
        </dgm:presLayoutVars>
      </dgm:prSet>
      <dgm:spPr/>
    </dgm:pt>
    <dgm:pt modelId="{D7D2850E-FB36-405E-8A73-B3346711197C}" type="pres">
      <dgm:prSet presAssocID="{8A68F12C-5866-41FF-BF57-855DE068B3D6}" presName="composite" presStyleCnt="0"/>
      <dgm:spPr/>
    </dgm:pt>
    <dgm:pt modelId="{2F8F9DCE-A59B-4179-8318-DDF3454ABE7E}" type="pres">
      <dgm:prSet presAssocID="{8A68F12C-5866-41FF-BF57-855DE068B3D6}" presName="parentText" presStyleLbl="alignNode1" presStyleIdx="0" presStyleCnt="1" custScaleY="112390" custLinFactNeighborX="0" custLinFactNeighborY="-755">
        <dgm:presLayoutVars>
          <dgm:chMax val="1"/>
          <dgm:bulletEnabled val="1"/>
        </dgm:presLayoutVars>
      </dgm:prSet>
      <dgm:spPr/>
    </dgm:pt>
    <dgm:pt modelId="{B23AFB66-E3AF-4FA1-BEA9-C7F42D16AB45}" type="pres">
      <dgm:prSet presAssocID="{8A68F12C-5866-41FF-BF57-855DE068B3D6}" presName="descendantText" presStyleLbl="alignAcc1" presStyleIdx="0" presStyleCnt="1" custScaleY="118818">
        <dgm:presLayoutVars>
          <dgm:bulletEnabled val="1"/>
        </dgm:presLayoutVars>
      </dgm:prSet>
      <dgm:spPr/>
    </dgm:pt>
  </dgm:ptLst>
  <dgm:cxnLst>
    <dgm:cxn modelId="{4D14B501-C034-4ED8-ADBB-6043E9142168}" type="presOf" srcId="{E119251E-3BA1-4F30-916E-E73F70C39FAD}" destId="{B23AFB66-E3AF-4FA1-BEA9-C7F42D16AB45}" srcOrd="0" destOrd="3" presId="urn:microsoft.com/office/officeart/2005/8/layout/chevron2"/>
    <dgm:cxn modelId="{6E015705-3C86-4C9A-83A8-8B82DC50B22A}" srcId="{8A68F12C-5866-41FF-BF57-855DE068B3D6}" destId="{EDFC4CBD-7597-4AE3-ADAB-00E07910AF86}" srcOrd="5" destOrd="0" parTransId="{11A81B0A-D876-4292-9B94-A35446FADF5C}" sibTransId="{98387115-1DC0-4E0C-8BB7-369AB4BC459E}"/>
    <dgm:cxn modelId="{6FA38609-44DC-4522-92E0-0D1BC9BDED7B}" type="presOf" srcId="{B0C8A551-91E9-4D67-99EE-FF7D919D2D50}" destId="{B23AFB66-E3AF-4FA1-BEA9-C7F42D16AB45}" srcOrd="0" destOrd="1" presId="urn:microsoft.com/office/officeart/2005/8/layout/chevron2"/>
    <dgm:cxn modelId="{F8C3FD12-7EDA-40AA-A4CA-5822DD2E136E}" srcId="{90D5D024-D733-4C58-95C2-496A1529EEF6}" destId="{8A68F12C-5866-41FF-BF57-855DE068B3D6}" srcOrd="0" destOrd="0" parTransId="{FFE50C18-5E17-4663-9202-E49920E3B12F}" sibTransId="{16982574-C7E8-4F07-B605-941C9BDE3CA2}"/>
    <dgm:cxn modelId="{7A123B15-ABE3-4C2A-BAAB-EF4155CB15BB}" srcId="{8A68F12C-5866-41FF-BF57-855DE068B3D6}" destId="{E119251E-3BA1-4F30-916E-E73F70C39FAD}" srcOrd="3" destOrd="0" parTransId="{E2F1B0FC-F666-48A0-A6F3-3696F408AA17}" sibTransId="{8D2C0BE6-B565-42C3-A2D1-166BB67A2C07}"/>
    <dgm:cxn modelId="{451A9E1B-12AC-4A2F-ADF5-52FF6EB70EDD}" srcId="{8A68F12C-5866-41FF-BF57-855DE068B3D6}" destId="{FB930259-E397-497E-95BD-99481AED25C9}" srcOrd="7" destOrd="0" parTransId="{92F2019F-A918-4C05-9BCF-1D687FB98230}" sibTransId="{8A46320A-A548-4D22-8719-A8A5811DB793}"/>
    <dgm:cxn modelId="{355EC234-61AC-4B39-A320-E9426A0AA0A4}" srcId="{8A68F12C-5866-41FF-BF57-855DE068B3D6}" destId="{43A61D76-2FD3-4790-AB3A-65996B9ACF25}" srcOrd="0" destOrd="0" parTransId="{62A02A96-C416-4720-8C0A-C37EC916D77B}" sibTransId="{7968B967-729E-4872-9C7E-F86E4B3BE1CC}"/>
    <dgm:cxn modelId="{C967623E-78C7-4162-8571-26E0FA2E6832}" type="presOf" srcId="{FB930259-E397-497E-95BD-99481AED25C9}" destId="{B23AFB66-E3AF-4FA1-BEA9-C7F42D16AB45}" srcOrd="0" destOrd="7" presId="urn:microsoft.com/office/officeart/2005/8/layout/chevron2"/>
    <dgm:cxn modelId="{7395A643-6F3E-41AC-87BC-4F0DE8F7C224}" srcId="{8A68F12C-5866-41FF-BF57-855DE068B3D6}" destId="{4BF608A9-B001-4911-9E6D-D5AFA74ECC01}" srcOrd="6" destOrd="0" parTransId="{E4516170-A813-483A-A3E3-07FB90ED6B72}" sibTransId="{666725E6-52D5-44DB-B897-3ED0F5F14D0A}"/>
    <dgm:cxn modelId="{DB55B76B-A998-4FEB-97F4-21332FE54F5F}" type="presOf" srcId="{90D5D024-D733-4C58-95C2-496A1529EEF6}" destId="{13884190-060E-41BF-BA31-18F1EAB2409F}" srcOrd="0" destOrd="0" presId="urn:microsoft.com/office/officeart/2005/8/layout/chevron2"/>
    <dgm:cxn modelId="{D1AFB381-5F7C-4954-8329-895D3F226031}" srcId="{8A68F12C-5866-41FF-BF57-855DE068B3D6}" destId="{C1BF6451-0B4B-4AEB-85DB-407D49134E7B}" srcOrd="4" destOrd="0" parTransId="{D2F8F1F0-D38A-424A-ACDA-BE954B3AAFD2}" sibTransId="{8D31076E-14C3-4F4B-B3D6-E11DE3D7DD7C}"/>
    <dgm:cxn modelId="{E7091885-B062-47E8-9FDB-850C770EC7F5}" type="presOf" srcId="{8A68F12C-5866-41FF-BF57-855DE068B3D6}" destId="{2F8F9DCE-A59B-4179-8318-DDF3454ABE7E}" srcOrd="0" destOrd="0" presId="urn:microsoft.com/office/officeart/2005/8/layout/chevron2"/>
    <dgm:cxn modelId="{34854195-2B68-46D1-A774-54CC47F64800}" type="presOf" srcId="{EDFC4CBD-7597-4AE3-ADAB-00E07910AF86}" destId="{B23AFB66-E3AF-4FA1-BEA9-C7F42D16AB45}" srcOrd="0" destOrd="5" presId="urn:microsoft.com/office/officeart/2005/8/layout/chevron2"/>
    <dgm:cxn modelId="{B689C598-4E4C-44A8-B585-AADE43F476B2}" type="presOf" srcId="{2E6B5566-D542-494C-AE19-E65ADED51477}" destId="{B23AFB66-E3AF-4FA1-BEA9-C7F42D16AB45}" srcOrd="0" destOrd="2" presId="urn:microsoft.com/office/officeart/2005/8/layout/chevron2"/>
    <dgm:cxn modelId="{A530B09D-5A6E-41F3-BF95-8F3A21522F8C}" srcId="{8A68F12C-5866-41FF-BF57-855DE068B3D6}" destId="{B0C8A551-91E9-4D67-99EE-FF7D919D2D50}" srcOrd="1" destOrd="0" parTransId="{DAB857F5-3080-4208-9310-604767214004}" sibTransId="{24C7586C-3724-4FCE-81F4-CC6EF1355A62}"/>
    <dgm:cxn modelId="{E72F85A2-F3BB-4D28-A7A0-556DA0F4569D}" type="presOf" srcId="{C1BF6451-0B4B-4AEB-85DB-407D49134E7B}" destId="{B23AFB66-E3AF-4FA1-BEA9-C7F42D16AB45}" srcOrd="0" destOrd="4" presId="urn:microsoft.com/office/officeart/2005/8/layout/chevron2"/>
    <dgm:cxn modelId="{B71502BB-7A46-4F56-87D7-99CF93B7DA45}" type="presOf" srcId="{43A61D76-2FD3-4790-AB3A-65996B9ACF25}" destId="{B23AFB66-E3AF-4FA1-BEA9-C7F42D16AB45}" srcOrd="0" destOrd="0" presId="urn:microsoft.com/office/officeart/2005/8/layout/chevron2"/>
    <dgm:cxn modelId="{1DFAF2D4-BB1E-4A9D-92D0-F4BE86A03C1E}" type="presOf" srcId="{4BF608A9-B001-4911-9E6D-D5AFA74ECC01}" destId="{B23AFB66-E3AF-4FA1-BEA9-C7F42D16AB45}" srcOrd="0" destOrd="6" presId="urn:microsoft.com/office/officeart/2005/8/layout/chevron2"/>
    <dgm:cxn modelId="{87E73BF3-3046-494F-9ECF-B7575FEB0EB8}" srcId="{8A68F12C-5866-41FF-BF57-855DE068B3D6}" destId="{2E6B5566-D542-494C-AE19-E65ADED51477}" srcOrd="2" destOrd="0" parTransId="{08AADAE0-9864-420B-97A7-1C905F51C5BA}" sibTransId="{2ABE1875-1001-4DD0-BD2B-41DEA16E859E}"/>
    <dgm:cxn modelId="{3F1288EF-22AD-428B-BFC9-449DB24C3486}" type="presParOf" srcId="{13884190-060E-41BF-BA31-18F1EAB2409F}" destId="{D7D2850E-FB36-405E-8A73-B3346711197C}" srcOrd="0" destOrd="0" presId="urn:microsoft.com/office/officeart/2005/8/layout/chevron2"/>
    <dgm:cxn modelId="{871D7B85-F734-49CB-80F7-E9164AE3273E}" type="presParOf" srcId="{D7D2850E-FB36-405E-8A73-B3346711197C}" destId="{2F8F9DCE-A59B-4179-8318-DDF3454ABE7E}" srcOrd="0" destOrd="0" presId="urn:microsoft.com/office/officeart/2005/8/layout/chevron2"/>
    <dgm:cxn modelId="{C0BC8207-4023-4E71-89A5-6E3244595CAA}" type="presParOf" srcId="{D7D2850E-FB36-405E-8A73-B3346711197C}" destId="{B23AFB66-E3AF-4FA1-BEA9-C7F42D16AB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0CDAF-FF9C-463F-91A7-43FAB1435293}">
      <dsp:nvSpPr>
        <dsp:cNvPr id="0" name=""/>
        <dsp:cNvSpPr/>
      </dsp:nvSpPr>
      <dsp:spPr>
        <a:xfrm>
          <a:off x="-19" y="-9955"/>
          <a:ext cx="4627854" cy="98978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Calibri" panose="020F0502020204030204" pitchFamily="34" charset="0"/>
              <a:cs typeface="Calibri" panose="020F0502020204030204" pitchFamily="34" charset="0"/>
            </a:rPr>
            <a:t>Länsstyrelsen</a:t>
          </a:r>
          <a:endParaRPr lang="sv-S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1" y="19035"/>
        <a:ext cx="3329731" cy="931802"/>
      </dsp:txXfrm>
    </dsp:sp>
    <dsp:sp modelId="{5C2AA097-AF4F-42B9-BCD6-3E2E208AD673}">
      <dsp:nvSpPr>
        <dsp:cNvPr id="0" name=""/>
        <dsp:cNvSpPr/>
      </dsp:nvSpPr>
      <dsp:spPr>
        <a:xfrm>
          <a:off x="604208" y="1060448"/>
          <a:ext cx="4084696" cy="11640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Calibri" panose="020F0502020204030204" pitchFamily="34" charset="0"/>
              <a:cs typeface="Calibri" panose="020F0502020204030204" pitchFamily="34" charset="0"/>
            </a:rPr>
            <a:t>Alla länets kommuner</a:t>
          </a:r>
        </a:p>
      </dsp:txBody>
      <dsp:txXfrm>
        <a:off x="638301" y="1094541"/>
        <a:ext cx="3030539" cy="1095837"/>
      </dsp:txXfrm>
    </dsp:sp>
    <dsp:sp modelId="{FB6CE85D-1DE7-462B-BA71-E15F7BECDBB1}">
      <dsp:nvSpPr>
        <dsp:cNvPr id="0" name=""/>
        <dsp:cNvSpPr/>
      </dsp:nvSpPr>
      <dsp:spPr>
        <a:xfrm>
          <a:off x="679163" y="2352425"/>
          <a:ext cx="4217332" cy="11007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Calibri" panose="020F0502020204030204" pitchFamily="34" charset="0"/>
              <a:cs typeface="Calibri" panose="020F0502020204030204" pitchFamily="34" charset="0"/>
            </a:rPr>
            <a:t>Företag med påverkan på luftmiljö</a:t>
          </a:r>
        </a:p>
      </dsp:txBody>
      <dsp:txXfrm>
        <a:off x="711402" y="2384664"/>
        <a:ext cx="3140139" cy="1036231"/>
      </dsp:txXfrm>
    </dsp:sp>
    <dsp:sp modelId="{5A42E38E-978E-42C5-8EF5-D14B0C7C7B33}">
      <dsp:nvSpPr>
        <dsp:cNvPr id="0" name=""/>
        <dsp:cNvSpPr/>
      </dsp:nvSpPr>
      <dsp:spPr>
        <a:xfrm>
          <a:off x="1110466" y="3600067"/>
          <a:ext cx="3917196" cy="7179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Calibri" panose="020F0502020204030204" pitchFamily="34" charset="0"/>
              <a:cs typeface="Calibri" panose="020F0502020204030204" pitchFamily="34" charset="0"/>
            </a:rPr>
            <a:t>Organisationer</a:t>
          </a:r>
        </a:p>
      </dsp:txBody>
      <dsp:txXfrm>
        <a:off x="1131494" y="3621095"/>
        <a:ext cx="2929601" cy="675876"/>
      </dsp:txXfrm>
    </dsp:sp>
    <dsp:sp modelId="{8D792BA7-C266-401D-9C2E-9C3477781B23}">
      <dsp:nvSpPr>
        <dsp:cNvPr id="0" name=""/>
        <dsp:cNvSpPr/>
      </dsp:nvSpPr>
      <dsp:spPr>
        <a:xfrm>
          <a:off x="3477387" y="737538"/>
          <a:ext cx="617474" cy="617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900" kern="1200" dirty="0"/>
        </a:p>
      </dsp:txBody>
      <dsp:txXfrm>
        <a:off x="3616319" y="737538"/>
        <a:ext cx="339610" cy="464649"/>
      </dsp:txXfrm>
    </dsp:sp>
    <dsp:sp modelId="{E8854828-4667-40DF-81BC-923F3800CD81}">
      <dsp:nvSpPr>
        <dsp:cNvPr id="0" name=""/>
        <dsp:cNvSpPr/>
      </dsp:nvSpPr>
      <dsp:spPr>
        <a:xfrm>
          <a:off x="3805452" y="1860218"/>
          <a:ext cx="617474" cy="617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900" kern="1200"/>
        </a:p>
      </dsp:txBody>
      <dsp:txXfrm>
        <a:off x="3944384" y="1860218"/>
        <a:ext cx="339610" cy="464649"/>
      </dsp:txXfrm>
    </dsp:sp>
    <dsp:sp modelId="{23373D49-6808-47E5-9051-305A10FEE563}">
      <dsp:nvSpPr>
        <dsp:cNvPr id="0" name=""/>
        <dsp:cNvSpPr/>
      </dsp:nvSpPr>
      <dsp:spPr>
        <a:xfrm>
          <a:off x="4128621" y="2982898"/>
          <a:ext cx="617474" cy="617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900" kern="1200"/>
        </a:p>
      </dsp:txBody>
      <dsp:txXfrm>
        <a:off x="4267553" y="2982898"/>
        <a:ext cx="339610" cy="46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C166B-63CB-45F8-8BD0-ADB30BB12845}">
      <dsp:nvSpPr>
        <dsp:cNvPr id="0" name=""/>
        <dsp:cNvSpPr/>
      </dsp:nvSpPr>
      <dsp:spPr>
        <a:xfrm>
          <a:off x="0" y="1382952"/>
          <a:ext cx="9326880" cy="1342574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Calibri" panose="020F0502020204030204" pitchFamily="34" charset="0"/>
              <a:cs typeface="Calibri" panose="020F0502020204030204" pitchFamily="34" charset="0"/>
            </a:rPr>
            <a:t>Uppdraget: </a:t>
          </a:r>
          <a:r>
            <a:rPr lang="sv-S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Att förvalta och genomföra den kontrollstrategi för luftövervakning som tas fram för samverkansområdet</a:t>
          </a:r>
        </a:p>
      </dsp:txBody>
      <dsp:txXfrm>
        <a:off x="65539" y="1448491"/>
        <a:ext cx="9195802" cy="1211496"/>
      </dsp:txXfrm>
    </dsp:sp>
    <dsp:sp modelId="{FF99C349-1275-4555-8A5B-38D28DB52289}">
      <dsp:nvSpPr>
        <dsp:cNvPr id="0" name=""/>
        <dsp:cNvSpPr/>
      </dsp:nvSpPr>
      <dsp:spPr>
        <a:xfrm>
          <a:off x="0" y="2822640"/>
          <a:ext cx="9326880" cy="1342574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latin typeface="Calibri" panose="020F0502020204030204" pitchFamily="34" charset="0"/>
              <a:cs typeface="Calibri" panose="020F0502020204030204" pitchFamily="34" charset="0"/>
            </a:rPr>
            <a:t>Samtliga mätdata rapporteras årligen till NV:s datavärd för luftkvalitet (SMHI)</a:t>
          </a:r>
        </a:p>
      </dsp:txBody>
      <dsp:txXfrm>
        <a:off x="65539" y="2888179"/>
        <a:ext cx="9195802" cy="1211496"/>
      </dsp:txXfrm>
    </dsp:sp>
    <dsp:sp modelId="{62A0EFFD-45CB-4256-B437-736EA8DC7A2A}">
      <dsp:nvSpPr>
        <dsp:cNvPr id="0" name=""/>
        <dsp:cNvSpPr/>
      </dsp:nvSpPr>
      <dsp:spPr>
        <a:xfrm>
          <a:off x="0" y="9329"/>
          <a:ext cx="9326880" cy="1342574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Alla kommuner och samverkansområden som genomför kontroll av miljökvalitetsnormerna genom mätningar eller modellberäkningar ska ha en kontrollstrategi och ett kvalitetssäkringsprogram</a:t>
          </a:r>
        </a:p>
      </dsp:txBody>
      <dsp:txXfrm>
        <a:off x="65539" y="74868"/>
        <a:ext cx="9195802" cy="1211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F626A-D308-4E4B-BADF-8BFA22444F58}">
      <dsp:nvSpPr>
        <dsp:cNvPr id="0" name=""/>
        <dsp:cNvSpPr/>
      </dsp:nvSpPr>
      <dsp:spPr>
        <a:xfrm>
          <a:off x="81931" y="0"/>
          <a:ext cx="3880773" cy="38807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07CE5-97C0-4A71-831B-9A1EC0998CD1}">
      <dsp:nvSpPr>
        <dsp:cNvPr id="0" name=""/>
        <dsp:cNvSpPr/>
      </dsp:nvSpPr>
      <dsp:spPr>
        <a:xfrm>
          <a:off x="1923978" y="389541"/>
          <a:ext cx="2719181" cy="27886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2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>
              <a:latin typeface="Calibri" panose="020F0502020204030204" pitchFamily="34" charset="0"/>
              <a:cs typeface="Calibri" panose="020F0502020204030204" pitchFamily="34" charset="0"/>
            </a:rPr>
            <a:t>Tätortsnära luftkvalitet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>
              <a:latin typeface="Calibri" panose="020F0502020204030204" pitchFamily="34" charset="0"/>
              <a:cs typeface="Calibri" panose="020F0502020204030204" pitchFamily="34" charset="0"/>
            </a:rPr>
            <a:t>Krondroppsnätet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>
              <a:latin typeface="Calibri" panose="020F0502020204030204" pitchFamily="34" charset="0"/>
              <a:cs typeface="Calibri" panose="020F0502020204030204" pitchFamily="34" charset="0"/>
            </a:rPr>
            <a:t>Metaller i mossa</a:t>
          </a:r>
        </a:p>
        <a:p>
          <a:pPr marL="685800" lvl="4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>
              <a:latin typeface="Calibri" panose="020F0502020204030204" pitchFamily="34" charset="0"/>
              <a:cs typeface="Calibri" panose="020F0502020204030204" pitchFamily="34" charset="0"/>
            </a:rPr>
            <a:t>Samverkar</a:t>
          </a:r>
        </a:p>
        <a:p>
          <a:pPr marL="857250" lvl="5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>
              <a:latin typeface="Calibri" panose="020F0502020204030204" pitchFamily="34" charset="0"/>
              <a:cs typeface="Calibri" panose="020F0502020204030204" pitchFamily="34" charset="0"/>
            </a:rPr>
            <a:t>Utser Luftvärnare</a:t>
          </a:r>
        </a:p>
        <a:p>
          <a:pPr marL="1028700" lvl="6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800" kern="1200" dirty="0">
              <a:latin typeface="Calibri" panose="020F0502020204030204" pitchFamily="34" charset="0"/>
              <a:cs typeface="Calibri" panose="020F0502020204030204" pitchFamily="34" charset="0"/>
            </a:rPr>
            <a:t>Informerar  </a:t>
          </a:r>
        </a:p>
      </dsp:txBody>
      <dsp:txXfrm>
        <a:off x="2056717" y="522280"/>
        <a:ext cx="2453703" cy="2523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F9DCE-A59B-4179-8318-DDF3454ABE7E}">
      <dsp:nvSpPr>
        <dsp:cNvPr id="0" name=""/>
        <dsp:cNvSpPr/>
      </dsp:nvSpPr>
      <dsp:spPr>
        <a:xfrm rot="5400000">
          <a:off x="-894897" y="894897"/>
          <a:ext cx="4745344" cy="2955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Genom att elda rätt kan utsläppen av skadliga föroreningar i rökgaserna minska med upp till 50 % </a:t>
          </a:r>
          <a:endParaRPr lang="sv-SE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1477773"/>
        <a:ext cx="2955548" cy="1789796"/>
      </dsp:txXfrm>
    </dsp:sp>
    <dsp:sp modelId="{B23AFB66-E3AF-4FA1-BEA9-C7F42D16AB45}">
      <dsp:nvSpPr>
        <dsp:cNvPr id="0" name=""/>
        <dsp:cNvSpPr/>
      </dsp:nvSpPr>
      <dsp:spPr>
        <a:xfrm rot="5400000">
          <a:off x="4145665" y="-1184160"/>
          <a:ext cx="3260886" cy="5641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>
              <a:latin typeface="Calibri" panose="020F0502020204030204" pitchFamily="34" charset="0"/>
              <a:cs typeface="Calibri" panose="020F0502020204030204" pitchFamily="34" charset="0"/>
            </a:rPr>
            <a:t>Tänd rätt: Stapla vedträna luftigt och placera lämpligt tändmedel i toppen av brasan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Elda enbart ved (eller pellets om du har vedpanna). Att elda avfall, plast, impregnerat virke och liknande är inte tillåtet</a:t>
          </a:r>
          <a:endParaRPr lang="sv-SE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b="0" i="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Rätt fukthalt: Veden ska vara lagom torr (15–20 %  fukthalt)</a:t>
          </a:r>
          <a:endParaRPr lang="sv-SE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dirty="0">
              <a:latin typeface="Calibri" panose="020F0502020204030204" pitchFamily="34" charset="0"/>
              <a:cs typeface="Calibri" panose="020F0502020204030204" pitchFamily="34" charset="0"/>
            </a:rPr>
            <a:t> God syretillförsel: Mer syretillförsel ger mer fullständig   förbränning</a:t>
          </a:r>
        </a:p>
      </dsp:txBody>
      <dsp:txXfrm rot="-5400000">
        <a:off x="2955549" y="165139"/>
        <a:ext cx="5481936" cy="2942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3A901-F289-4365-A8EC-7D6B19A0FDCD}" type="datetimeFigureOut">
              <a:rPr lang="sv-SE" smtClean="0"/>
              <a:t>2022-11-29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9947F-CAB0-4F62-AD54-B9D6D57152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39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9947F-CAB0-4F62-AD54-B9D6D571528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21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9947F-CAB0-4F62-AD54-B9D6D571528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42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9947F-CAB0-4F62-AD54-B9D6D571528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54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9947F-CAB0-4F62-AD54-B9D6D571528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33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9947F-CAB0-4F62-AD54-B9D6D571528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33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8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25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4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7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1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6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6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7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3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1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5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7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8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1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landsluft.se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mailto:kalmar.lvf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l.se/sidor/vara-omraden/miljodata/aktuella-halter-i-luft/no2-karta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80110" y="1307434"/>
            <a:ext cx="4962425" cy="2875534"/>
          </a:xfrm>
        </p:spPr>
        <p:txBody>
          <a:bodyPr>
            <a:normAutofit/>
          </a:bodyPr>
          <a:lstStyle/>
          <a:p>
            <a:r>
              <a:rPr lang="sv-SE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Vedeldning ur ett kommunperspektiv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15616" y="4320731"/>
            <a:ext cx="4526919" cy="1096899"/>
          </a:xfrm>
        </p:spPr>
        <p:txBody>
          <a:bodyPr>
            <a:normAutofit/>
          </a:bodyPr>
          <a:lstStyle/>
          <a:p>
            <a:r>
              <a:rPr lang="sv-SE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Helené Rasmusson </a:t>
            </a:r>
          </a:p>
          <a:p>
            <a:r>
              <a:rPr lang="sv-SE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30 november 2022</a:t>
            </a:r>
            <a:r>
              <a:rPr lang="sv-S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9" b="77104"/>
          <a:stretch/>
        </p:blipFill>
        <p:spPr>
          <a:xfrm>
            <a:off x="6133169" y="2555601"/>
            <a:ext cx="3576208" cy="21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64428C-1824-52D4-0556-09AACEA3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Klagomål – när fler eldar mer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BEC711-33C4-F5E4-7DF3-3C4AFD61B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Två klagomål på vedeldning i Kalmar kommun 2021 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Två klagomål på vedeldning i Kalmar kommun hittills 2022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Det är mycket troligt att fler än vanligt lär klaga på grannarnas vedeldning denna vinter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Vissa störs av rökgaserna på olika sätt  – krav ställs vid anledning och i det enskilda fallet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Det finns inte skäl att i dagsläget ställa strängare krav i de allmänna lokala föreskrifterna 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20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EAD5C4-5372-D3A9-DCC5-60699BA4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609600"/>
            <a:ext cx="2184400" cy="1320800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Elda rätt 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065291AB-76D4-E2AB-50E3-8428FA734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261434"/>
              </p:ext>
            </p:extLst>
          </p:nvPr>
        </p:nvGraphicFramePr>
        <p:xfrm>
          <a:off x="677334" y="1373780"/>
          <a:ext cx="8596668" cy="475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09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A99F5-4A1F-3AF1-08B9-6E2E9935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Mätning av PAH i vedeldningsområde 2021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540F0E-B6BD-A7D4-41B2-E6C7B8A8D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2160590"/>
            <a:ext cx="4600402" cy="2195510"/>
          </a:xfrm>
        </p:spPr>
        <p:txBody>
          <a:bodyPr>
            <a:normAutofit fontScale="92500" lnSpcReduction="20000"/>
          </a:bodyPr>
          <a:lstStyle/>
          <a:p>
            <a:r>
              <a:rPr lang="sv-SE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Baldersväg</a:t>
            </a:r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 i Högsby, Kalmar Län </a:t>
            </a:r>
          </a:p>
          <a:p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Unik mätning </a:t>
            </a:r>
          </a:p>
          <a:p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Fem veckor jämt fördelat under året</a:t>
            </a:r>
          </a:p>
          <a:p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Klarar gränsvärdena</a:t>
            </a:r>
          </a:p>
          <a:p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Överskrider miljömålen</a:t>
            </a:r>
          </a:p>
          <a:p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Uppföljning ev. 2024	</a:t>
            </a:r>
          </a:p>
          <a:p>
            <a:endParaRPr lang="sv-S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37BAEEE-9C20-8396-EEE2-A50A39EB2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626632"/>
              </p:ext>
            </p:extLst>
          </p:nvPr>
        </p:nvGraphicFramePr>
        <p:xfrm>
          <a:off x="788633" y="2160589"/>
          <a:ext cx="3656368" cy="2195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86129" imgH="1209669" progId="Excel.Sheet.12">
                  <p:embed/>
                </p:oleObj>
              </mc:Choice>
              <mc:Fallback>
                <p:oleObj name="Worksheet" r:id="rId2" imgW="2886129" imgH="12096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8633" y="2160589"/>
                        <a:ext cx="3656368" cy="2195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46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756694" y="499673"/>
            <a:ext cx="6678612" cy="1320800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Calibri "/>
              </a:rPr>
              <a:t>Luftkvalitet – Livskvalitet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317930" y="2276174"/>
            <a:ext cx="9743268" cy="264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 "/>
              </a:rPr>
              <a:t>”Luften ska vara så ren att människors hälsa samt djur, växter och kulturvärden inte skadas”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36" y="3153836"/>
            <a:ext cx="2130802" cy="213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659085" y="5548590"/>
            <a:ext cx="18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sv-SE" dirty="0">
                <a:solidFill>
                  <a:prstClr val="black"/>
                </a:solidFill>
                <a:latin typeface="Calibri"/>
              </a:rPr>
              <a:t>Sveriges miljömål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4DC6603-1486-4D77-A798-4E28A1597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0" y="473529"/>
            <a:ext cx="2395276" cy="14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1960" y="363601"/>
            <a:ext cx="3729076" cy="1320800"/>
          </a:xfrm>
        </p:spPr>
        <p:txBody>
          <a:bodyPr anchor="ctr">
            <a:normAutofit/>
          </a:bodyPr>
          <a:lstStyle/>
          <a:p>
            <a:r>
              <a:rPr lang="sv-SE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Vilka är vi?</a:t>
            </a:r>
          </a:p>
        </p:txBody>
      </p:sp>
      <p:pic>
        <p:nvPicPr>
          <p:cNvPr id="4" name="Bildobjekt 3" descr="En bild som visar text&#10;&#10;Automatiskt genererad beskrivn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9" b="77104"/>
          <a:stretch/>
        </p:blipFill>
        <p:spPr>
          <a:xfrm>
            <a:off x="5655912" y="314071"/>
            <a:ext cx="3937164" cy="2488571"/>
          </a:xfrm>
          <a:prstGeom prst="rect">
            <a:avLst/>
          </a:prstGeom>
        </p:spPr>
      </p:pic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772875"/>
              </p:ext>
            </p:extLst>
          </p:nvPr>
        </p:nvGraphicFramePr>
        <p:xfrm>
          <a:off x="371960" y="1930400"/>
          <a:ext cx="4896496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835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3344" y="365125"/>
            <a:ext cx="8370455" cy="1325563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Vår uppgift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FA25DA77-03CF-4F16-8E88-034B48665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523074"/>
              </p:ext>
            </p:extLst>
          </p:nvPr>
        </p:nvGraphicFramePr>
        <p:xfrm>
          <a:off x="445770" y="1929679"/>
          <a:ext cx="9326880" cy="422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9" b="77104"/>
          <a:stretch/>
        </p:blipFill>
        <p:spPr>
          <a:xfrm>
            <a:off x="247361" y="245197"/>
            <a:ext cx="2553277" cy="15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9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Calibri" panose="020F0502020204030204" pitchFamily="34" charset="0"/>
                <a:cs typeface="Calibri" panose="020F0502020204030204" pitchFamily="34" charset="0"/>
              </a:rPr>
              <a:t>Vad gör vi?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842B09F3-1152-4710-B44F-FE837BF9E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171260"/>
              </p:ext>
            </p:extLst>
          </p:nvPr>
        </p:nvGraphicFramePr>
        <p:xfrm>
          <a:off x="555452" y="1930400"/>
          <a:ext cx="472509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9" b="77104"/>
          <a:stretch/>
        </p:blipFill>
        <p:spPr>
          <a:xfrm>
            <a:off x="5811288" y="2044237"/>
            <a:ext cx="2970116" cy="182654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446D2F1-21AC-4188-9240-8A774D2C8BA6}"/>
              </a:ext>
            </a:extLst>
          </p:cNvPr>
          <p:cNvSpPr txBox="1"/>
          <p:nvPr/>
        </p:nvSpPr>
        <p:spPr>
          <a:xfrm>
            <a:off x="5811288" y="4371563"/>
            <a:ext cx="2970116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OBS: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Vi har en hemsida: 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www.smalandsluft.se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och en e-post: 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kalmar.lvf@gmail.com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95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9" b="77104"/>
          <a:stretch/>
        </p:blipFill>
        <p:spPr>
          <a:xfrm>
            <a:off x="247361" y="245197"/>
            <a:ext cx="2553277" cy="1570182"/>
          </a:xfrm>
          <a:prstGeom prst="rect">
            <a:avLst/>
          </a:prstGeom>
        </p:spPr>
      </p:pic>
      <p:grpSp>
        <p:nvGrpSpPr>
          <p:cNvPr id="22" name="Grupp 21"/>
          <p:cNvGrpSpPr/>
          <p:nvPr/>
        </p:nvGrpSpPr>
        <p:grpSpPr>
          <a:xfrm>
            <a:off x="197004" y="2889592"/>
            <a:ext cx="4839854" cy="3077820"/>
            <a:chOff x="232990" y="2805867"/>
            <a:chExt cx="4562838" cy="3029636"/>
          </a:xfrm>
        </p:grpSpPr>
        <p:sp>
          <p:nvSpPr>
            <p:cNvPr id="6" name="Moln 5"/>
            <p:cNvSpPr/>
            <p:nvPr/>
          </p:nvSpPr>
          <p:spPr>
            <a:xfrm>
              <a:off x="232990" y="2805867"/>
              <a:ext cx="4562838" cy="3029636"/>
            </a:xfrm>
            <a:prstGeom prst="cloud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Kolväten</a:t>
              </a: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2097791" y="4823431"/>
              <a:ext cx="16800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Kväveoxider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2462810" y="3158463"/>
              <a:ext cx="1229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Partiklar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1837981" y="3085204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sv-SE" sz="2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747448" y="4639581"/>
              <a:ext cx="12484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Metaller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966884" y="3597042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</a:t>
              </a:r>
              <a:r>
                <a:rPr lang="sv-SE" sz="2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sv-S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3601299" y="3628769"/>
              <a:ext cx="617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 </a:t>
              </a:r>
            </a:p>
          </p:txBody>
        </p:sp>
      </p:grpSp>
      <p:grpSp>
        <p:nvGrpSpPr>
          <p:cNvPr id="21" name="Grupp 20"/>
          <p:cNvGrpSpPr/>
          <p:nvPr/>
        </p:nvGrpSpPr>
        <p:grpSpPr>
          <a:xfrm>
            <a:off x="4097562" y="813576"/>
            <a:ext cx="3879306" cy="3077819"/>
            <a:chOff x="4776432" y="780325"/>
            <a:chExt cx="3879306" cy="2924292"/>
          </a:xfrm>
        </p:grpSpPr>
        <p:sp>
          <p:nvSpPr>
            <p:cNvPr id="13" name="Moln 12"/>
            <p:cNvSpPr/>
            <p:nvPr/>
          </p:nvSpPr>
          <p:spPr>
            <a:xfrm>
              <a:off x="4776432" y="780325"/>
              <a:ext cx="3879306" cy="2924292"/>
            </a:xfrm>
            <a:prstGeom prst="cloud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Hjärt- och kärlsjukdomar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5184910" y="2471096"/>
              <a:ext cx="3081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Luftvägssjukdomar</a:t>
              </a:r>
              <a:endParaRPr lang="sv-S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textruta 23"/>
          <p:cNvSpPr txBox="1"/>
          <p:nvPr/>
        </p:nvSpPr>
        <p:spPr>
          <a:xfrm>
            <a:off x="7305351" y="941453"/>
            <a:ext cx="315779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6700 förtida dödsfall i Sverige varje år</a:t>
            </a:r>
          </a:p>
        </p:txBody>
      </p:sp>
      <p:grpSp>
        <p:nvGrpSpPr>
          <p:cNvPr id="26" name="Grupp 25"/>
          <p:cNvGrpSpPr/>
          <p:nvPr/>
        </p:nvGrpSpPr>
        <p:grpSpPr>
          <a:xfrm>
            <a:off x="5471493" y="3173372"/>
            <a:ext cx="4839854" cy="3192283"/>
            <a:chOff x="5554239" y="3184254"/>
            <a:chExt cx="4839854" cy="3192283"/>
          </a:xfrm>
        </p:grpSpPr>
        <p:grpSp>
          <p:nvGrpSpPr>
            <p:cNvPr id="23" name="Grupp 22"/>
            <p:cNvGrpSpPr/>
            <p:nvPr/>
          </p:nvGrpSpPr>
          <p:grpSpPr>
            <a:xfrm>
              <a:off x="5554239" y="3184254"/>
              <a:ext cx="4839854" cy="3192283"/>
              <a:chOff x="5501550" y="3233421"/>
              <a:chExt cx="4839854" cy="3192283"/>
            </a:xfrm>
          </p:grpSpPr>
          <p:sp>
            <p:nvSpPr>
              <p:cNvPr id="15" name="Moln 14"/>
              <p:cNvSpPr/>
              <p:nvPr/>
            </p:nvSpPr>
            <p:spPr>
              <a:xfrm>
                <a:off x="5501550" y="3233421"/>
                <a:ext cx="4839854" cy="3192283"/>
              </a:xfrm>
              <a:prstGeom prst="cloud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Metaller</a:t>
                </a:r>
              </a:p>
            </p:txBody>
          </p:sp>
          <p:sp>
            <p:nvSpPr>
              <p:cNvPr id="16" name="textruta 15"/>
              <p:cNvSpPr txBox="1"/>
              <p:nvPr/>
            </p:nvSpPr>
            <p:spPr>
              <a:xfrm>
                <a:off x="6276104" y="5277307"/>
                <a:ext cx="1513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Försurning</a:t>
                </a:r>
                <a:endParaRPr lang="sv-S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8581258" y="4476893"/>
                <a:ext cx="978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Klimat</a:t>
                </a:r>
                <a:endParaRPr lang="sv-S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5954231" y="4073235"/>
                <a:ext cx="18453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Övergödning</a:t>
                </a:r>
                <a:endParaRPr lang="sv-S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921477" y="5230325"/>
                <a:ext cx="1396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Ozonskikt</a:t>
                </a:r>
              </a:p>
            </p:txBody>
          </p:sp>
        </p:grpSp>
        <p:sp>
          <p:nvSpPr>
            <p:cNvPr id="25" name="textruta 24"/>
            <p:cNvSpPr txBox="1"/>
            <p:nvPr/>
          </p:nvSpPr>
          <p:spPr>
            <a:xfrm>
              <a:off x="7452912" y="3628186"/>
              <a:ext cx="27040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Skador på växtlighet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3032F4FA-60AA-77AF-F262-FAC03A961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59" y="1842697"/>
            <a:ext cx="38793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A7A8A5-0F95-41DF-9092-DE5082C4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130" y="609600"/>
            <a:ext cx="5947872" cy="1320800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Calibri "/>
              </a:rPr>
              <a:t>Tätortsmätningar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A77FC95-4923-49C6-9709-90C85C50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06" y="2367627"/>
            <a:ext cx="9097783" cy="3880773"/>
          </a:xfrm>
        </p:spPr>
        <p:txBody>
          <a:bodyPr>
            <a:normAutofit fontScale="92500"/>
          </a:bodyPr>
          <a:lstStyle/>
          <a:p>
            <a:r>
              <a:rPr lang="sv-SE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Urbanmätningar/tätortsnära mätningar i gaturum eller urban bakgrund</a:t>
            </a:r>
          </a:p>
          <a:p>
            <a:endParaRPr lang="sv-SE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Kalmar kontinuerligt 2020-2024. (PM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sv-SE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och NO</a:t>
            </a:r>
            <a:r>
              <a:rPr lang="sv-SE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sv-SE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Mätresultaten kan ses hos </a:t>
            </a:r>
            <a:r>
              <a:rPr lang="sv-SE" sz="2400" b="0" i="0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IVL</a:t>
            </a:r>
            <a:r>
              <a:rPr lang="sv-SE" sz="2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både som timvisa värden och presenterade i diagram</a:t>
            </a:r>
            <a:endParaRPr lang="sv-SE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Västervik veckovis 2021 på partiklar (PM</a:t>
            </a:r>
            <a:r>
              <a:rPr lang="sv-SE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sv-SE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sv-SE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Högsby under 5 veckor 2021 jämt fördelat över året; PAH = Vedeldning</a:t>
            </a: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FA4FBCE-F7FD-4376-BF01-B09741A64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07" y="609600"/>
            <a:ext cx="2548349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B98C1-F3FA-1477-B34E-BC2AEE30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Vedeldning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BE3A3-78A1-4A31-9EE2-F1CDFFC7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6239"/>
            <a:ext cx="9115252" cy="4212563"/>
          </a:xfrm>
        </p:spPr>
        <p:txBody>
          <a:bodyPr>
            <a:normAutofit/>
          </a:bodyPr>
          <a:lstStyle/>
          <a:p>
            <a:r>
              <a:rPr lang="sv-SE" sz="2600" b="0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Enligt Naturvårdsverket beräknas utsläpp från källan vedeldning bidra med att cirka 1 000 personer om året i Sverige dör i förtid.</a:t>
            </a:r>
          </a:p>
          <a:p>
            <a:endParaRPr lang="sv-S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Utsläppen från vedeldning sker ofta i tätorter med direkt anslutning till boendemiljön</a:t>
            </a:r>
          </a:p>
          <a:p>
            <a:pPr marL="0" indent="0">
              <a:buNone/>
            </a:pPr>
            <a:endParaRPr lang="sv-S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600" dirty="0">
                <a:latin typeface="Calibri" panose="020F0502020204030204" pitchFamily="34" charset="0"/>
                <a:cs typeface="Calibri" panose="020F0502020204030204" pitchFamily="34" charset="0"/>
              </a:rPr>
              <a:t>När fler eldar mer ökar halterna av föroreningar i luften som kan skada människors hälsa och miljön</a:t>
            </a:r>
          </a:p>
          <a:p>
            <a:endParaRPr lang="sv-S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712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FE2713-91FD-916F-65C3-C7098AF5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Kommunens roll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DAD9A5-3567-93D2-C46A-235D75E6F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14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Det är kommunerna som ansvarar för att övervaka luftkvaliteten och för att säkerställa att halterna av luftföroreningar inte är för hög</a:t>
            </a: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Vedeldning får inte orsaka en olägenhet för människors hälsa eller miljön</a:t>
            </a: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Kontroll och övervakning av luftkvalitet – Mätningar, beräkningar och skattningar – Luftvårdsförbundet</a:t>
            </a: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Hantering av klagomål och risker för människors hälsa och miljön i övrigt – kommunens miljö- och hälsoskyddsenhet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32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D05694-B6C1-353E-7BDF-775565C5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Lokala föreskrifter vedeldning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84A38F-5D13-55F1-5235-CD7329AD9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2900"/>
            <a:ext cx="8984826" cy="4269740"/>
          </a:xfrm>
        </p:spPr>
        <p:txBody>
          <a:bodyPr>
            <a:noAutofit/>
          </a:bodyPr>
          <a:lstStyle/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Eldning av fastbränsle, utom pellets, i en vedpanna som inte är miljögodkänd eller försedd med ackumulatortank, är inte tillåten under tiden 1 juni - 15 augusti inom detaljplanelagt område</a:t>
            </a: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Lufttillförseln ska vara god vid eldning av fasta bränslen och bränslet ska förvaras torrt</a:t>
            </a: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Eldning med hushållsavfall, plast, målat eller tryckimpregnerat virke, spånskivor eller liknande material är förbjuden</a:t>
            </a:r>
          </a:p>
          <a:p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Eldstaden ska sotas och dokumentation ska sparas under minst 5 år</a:t>
            </a:r>
          </a:p>
        </p:txBody>
      </p:sp>
    </p:spTree>
    <p:extLst>
      <p:ext uri="{BB962C8B-B14F-4D97-AF65-F5344CB8AC3E}">
        <p14:creationId xmlns:p14="http://schemas.microsoft.com/office/powerpoint/2010/main" val="150950309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2678</TotalTime>
  <Words>596</Words>
  <Application>Microsoft Office PowerPoint</Application>
  <PresentationFormat>Bredbild</PresentationFormat>
  <Paragraphs>106</Paragraphs>
  <Slides>13</Slides>
  <Notes>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</vt:lpstr>
      <vt:lpstr>Trebuchet MS</vt:lpstr>
      <vt:lpstr>Wingdings 3</vt:lpstr>
      <vt:lpstr>Fasett</vt:lpstr>
      <vt:lpstr>Worksheet</vt:lpstr>
      <vt:lpstr>Vedeldning ur ett kommunperspektiv</vt:lpstr>
      <vt:lpstr>Vilka är vi?</vt:lpstr>
      <vt:lpstr>Vår uppgift</vt:lpstr>
      <vt:lpstr>Vad gör vi?</vt:lpstr>
      <vt:lpstr>PowerPoint-presentation</vt:lpstr>
      <vt:lpstr>Tätortsmätningar</vt:lpstr>
      <vt:lpstr>Vedeldning </vt:lpstr>
      <vt:lpstr>Kommunens roll </vt:lpstr>
      <vt:lpstr>Lokala föreskrifter vedeldning </vt:lpstr>
      <vt:lpstr>Klagomål – när fler eldar mer </vt:lpstr>
      <vt:lpstr>Elda rätt </vt:lpstr>
      <vt:lpstr>Mätning av PAH i vedeldningsområde 2021 </vt:lpstr>
      <vt:lpstr>Luftkvalitet – Livskvalitet </vt:lpstr>
    </vt:vector>
  </TitlesOfParts>
  <Company>Nybro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Kalmar läns luftvårdsförbund</dc:title>
  <dc:creator>Anna Angeland</dc:creator>
  <cp:lastModifiedBy>Helene Rasmusson</cp:lastModifiedBy>
  <cp:revision>82</cp:revision>
  <dcterms:created xsi:type="dcterms:W3CDTF">2020-11-20T08:38:31Z</dcterms:created>
  <dcterms:modified xsi:type="dcterms:W3CDTF">2022-11-29T09:38:02Z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592d99-4413-49ee-9551-0670efc4da27_Enabled">
    <vt:lpwstr>true</vt:lpwstr>
  </property>
  <property fmtid="{D5CDD505-2E9C-101B-9397-08002B2CF9AE}" pid="3" name="MSIP_Label_64592d99-4413-49ee-9551-0670efc4da27_SetDate">
    <vt:lpwstr>2021-11-01T13:10:12Z</vt:lpwstr>
  </property>
  <property fmtid="{D5CDD505-2E9C-101B-9397-08002B2CF9AE}" pid="4" name="MSIP_Label_64592d99-4413-49ee-9551-0670efc4da27_Method">
    <vt:lpwstr>Standard</vt:lpwstr>
  </property>
  <property fmtid="{D5CDD505-2E9C-101B-9397-08002B2CF9AE}" pid="5" name="MSIP_Label_64592d99-4413-49ee-9551-0670efc4da27_Name">
    <vt:lpwstr>Klass 1 - öppet</vt:lpwstr>
  </property>
  <property fmtid="{D5CDD505-2E9C-101B-9397-08002B2CF9AE}" pid="6" name="MSIP_Label_64592d99-4413-49ee-9551-0670efc4da27_SiteId">
    <vt:lpwstr>687e1b58-fbe3-4cfb-98bc-58f2496d274c</vt:lpwstr>
  </property>
  <property fmtid="{D5CDD505-2E9C-101B-9397-08002B2CF9AE}" pid="7" name="MSIP_Label_64592d99-4413-49ee-9551-0670efc4da27_ActionId">
    <vt:lpwstr>f568cf80-d732-44cd-b408-ab309c0e5f69</vt:lpwstr>
  </property>
  <property fmtid="{D5CDD505-2E9C-101B-9397-08002B2CF9AE}" pid="8" name="MSIP_Label_64592d99-4413-49ee-9551-0670efc4da27_ContentBits">
    <vt:lpwstr>0</vt:lpwstr>
  </property>
</Properties>
</file>