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1" r:id="rId9"/>
    <p:sldId id="262" r:id="rId10"/>
    <p:sldId id="268" r:id="rId11"/>
    <p:sldId id="263" r:id="rId12"/>
    <p:sldId id="264" r:id="rId13"/>
  </p:sldIdLst>
  <p:sldSz cx="12192000" cy="6858000"/>
  <p:notesSz cx="6797675" cy="987425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Ålander, Linda" userId="709b8650-b2e1-4054-a346-8df4c3a145d7" providerId="ADAL" clId="{768C4AA3-A840-4493-9366-6042725CDD67}"/>
    <pc:docChg chg="delSld modSld">
      <pc:chgData name="Ålander, Linda" userId="709b8650-b2e1-4054-a346-8df4c3a145d7" providerId="ADAL" clId="{768C4AA3-A840-4493-9366-6042725CDD67}" dt="2022-11-29T10:18:20.135" v="13" actId="6549"/>
      <pc:docMkLst>
        <pc:docMk/>
      </pc:docMkLst>
      <pc:sldChg chg="modSp mod">
        <pc:chgData name="Ålander, Linda" userId="709b8650-b2e1-4054-a346-8df4c3a145d7" providerId="ADAL" clId="{768C4AA3-A840-4493-9366-6042725CDD67}" dt="2022-11-29T10:18:20.135" v="13" actId="6549"/>
        <pc:sldMkLst>
          <pc:docMk/>
          <pc:sldMk cId="659003207" sldId="259"/>
        </pc:sldMkLst>
        <pc:spChg chg="mod">
          <ac:chgData name="Ålander, Linda" userId="709b8650-b2e1-4054-a346-8df4c3a145d7" providerId="ADAL" clId="{768C4AA3-A840-4493-9366-6042725CDD67}" dt="2022-11-29T10:18:20.135" v="13" actId="6549"/>
          <ac:spMkLst>
            <pc:docMk/>
            <pc:sldMk cId="659003207" sldId="259"/>
            <ac:spMk id="3" creationId="{C70DDD9B-7720-2A8F-F0EB-5584F671D8E2}"/>
          </ac:spMkLst>
        </pc:spChg>
      </pc:sldChg>
      <pc:sldChg chg="del">
        <pc:chgData name="Ålander, Linda" userId="709b8650-b2e1-4054-a346-8df4c3a145d7" providerId="ADAL" clId="{768C4AA3-A840-4493-9366-6042725CDD67}" dt="2022-11-29T08:49:27.515" v="0" actId="2696"/>
        <pc:sldMkLst>
          <pc:docMk/>
          <pc:sldMk cId="3061111981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A9CDFA-222E-F458-BCE4-04E571797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84F5087-2D13-80A7-CE45-2D95FA1D9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502BB66-77B5-29CC-D106-1925AF963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8D98-EE5B-4E53-BF52-66573F587CE8}" type="datetimeFigureOut">
              <a:rPr lang="sv-SE" smtClean="0"/>
              <a:t>2022-11-28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EE9B42A-D1D1-CBF7-983D-9F51561BA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599F9A7-DE38-CC29-2D06-BCDED3F57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E3A2-F69D-458A-BAB1-8B8BE38238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5892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78F5FA-8662-90E7-BAB6-EE4C30127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2F29D49-4B50-34F4-1A56-EFD8AE3BE5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9C720A-F40A-F41F-2571-D6BF76D98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8D98-EE5B-4E53-BF52-66573F587CE8}" type="datetimeFigureOut">
              <a:rPr lang="sv-SE" smtClean="0"/>
              <a:t>2022-11-28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A04D3B5-982E-800C-D687-FBB6DE15F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22B4AED-5D42-605E-408D-9D443AEC5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E3A2-F69D-458A-BAB1-8B8BE38238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1810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260FA99-096D-82D0-BF3F-FE40ADCA23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6E23E89-873C-6A4A-DE98-EE52E7A76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0B8F9D0-6981-4625-21EE-7B181FA30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8D98-EE5B-4E53-BF52-66573F587CE8}" type="datetimeFigureOut">
              <a:rPr lang="sv-SE" smtClean="0"/>
              <a:t>2022-11-28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90C7CD7-3497-D6F2-DE18-DE56F399B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79F53E4-B413-1B11-4A94-0F5D68DD0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E3A2-F69D-458A-BAB1-8B8BE38238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538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5423EB-91CF-BDC0-F2B8-D250A34E4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D7BAECC-40CB-D226-3A42-6F837BFC7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F8078E-4BF7-5E8B-C31B-86E567C57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8D98-EE5B-4E53-BF52-66573F587CE8}" type="datetimeFigureOut">
              <a:rPr lang="sv-SE" smtClean="0"/>
              <a:t>2022-11-28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28A4DCC-C2FA-A848-C5BC-31ADBD032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06DAD03-F6FD-E28F-5628-1CDC9A8EC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E3A2-F69D-458A-BAB1-8B8BE38238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78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DF4DB9-E01A-C6B1-92EB-09803E84B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B790833-59B0-047F-C03F-60D67DA72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5170E-9575-0AF6-BA57-11BD59414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8D98-EE5B-4E53-BF52-66573F587CE8}" type="datetimeFigureOut">
              <a:rPr lang="sv-SE" smtClean="0"/>
              <a:t>2022-11-28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F074B87-DBC5-0755-BE34-705E39D87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DB5B165-68CE-6975-9DC4-C97E58A89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E3A2-F69D-458A-BAB1-8B8BE38238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044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4DBAF7-EAB7-0759-6171-21737E728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828FE96-CFB5-2C33-572B-E559A3B0D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1865458-4F71-9339-1555-ADA051A79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905D916-E05B-B0BC-B4AB-AD824C7BD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8D98-EE5B-4E53-BF52-66573F587CE8}" type="datetimeFigureOut">
              <a:rPr lang="sv-SE" smtClean="0"/>
              <a:t>2022-11-28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D4450FB-20F0-DAA9-A30C-0FDF1B143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86BC523-C369-BD82-A89D-F81A0E3E5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E3A2-F69D-458A-BAB1-8B8BE38238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125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962FDC-7F4C-4E41-8824-D2F9E2092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6E95F4D-614D-C4BA-CCE9-E39E02E36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CDB5909-63FF-E066-E43B-5AEAFE59A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766E12C-4D60-B9B6-BE89-00E7570A30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8A4E798-F020-E320-C11B-59A6C4B517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A8E5F57-B333-9B91-3AED-68341DEA2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8D98-EE5B-4E53-BF52-66573F587CE8}" type="datetimeFigureOut">
              <a:rPr lang="sv-SE" smtClean="0"/>
              <a:t>2022-11-28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7D83A35-8C26-EFC1-40E2-634F9E4A0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71FEC3F-D0CC-157E-0671-A00A75E8E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E3A2-F69D-458A-BAB1-8B8BE38238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9815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BD506D-42B9-3FAC-EA9F-D0CF2146A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AAC6C80-7896-05FC-CD95-0F34E1DF6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8D98-EE5B-4E53-BF52-66573F587CE8}" type="datetimeFigureOut">
              <a:rPr lang="sv-SE" smtClean="0"/>
              <a:t>2022-11-28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7649A43-B0B7-5F03-329C-FBB4B034E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75FC570-9AA1-991F-1C2B-12538085E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E3A2-F69D-458A-BAB1-8B8BE38238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9312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AE41307-4EF7-0587-E11E-1D31038B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8D98-EE5B-4E53-BF52-66573F587CE8}" type="datetimeFigureOut">
              <a:rPr lang="sv-SE" smtClean="0"/>
              <a:t>2022-11-28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31C6905-8B77-26E2-FA4A-76C714FEA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2792A7F-36E8-A105-C261-6EF5D443F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E3A2-F69D-458A-BAB1-8B8BE38238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7350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9F3C4C-CCE4-B618-EF49-5E500B818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AC14FB9-9F3C-17B6-DE15-B85811DB7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4F4B25C-0DB7-71B3-39F3-118149FF7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17FB72B-6642-8BE7-E60B-7D8FAC282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8D98-EE5B-4E53-BF52-66573F587CE8}" type="datetimeFigureOut">
              <a:rPr lang="sv-SE" smtClean="0"/>
              <a:t>2022-11-28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B89EF03-CCB6-C762-7629-16030B7A5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5B72615-12DC-7F54-609F-794483353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E3A2-F69D-458A-BAB1-8B8BE38238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458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7E203B-91C7-AC57-3409-53A4C06C1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E5EA848-1B36-A7FE-E238-3B3E39D224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385F019-6ABE-E24D-E689-C7C0B349C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FF5C206-0DA8-98FC-541C-72866220A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48D98-EE5B-4E53-BF52-66573F587CE8}" type="datetimeFigureOut">
              <a:rPr lang="sv-SE" smtClean="0"/>
              <a:t>2022-11-28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13A407A-4394-BD5E-74DE-6F1BF6012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606E004-EE5E-4EFA-0E75-3F3B3DFEC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E3A2-F69D-458A-BAB1-8B8BE38238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8638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332ED05-AB3C-EF97-8C49-2857BC22F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8565ED3-735D-7C0D-7659-13135C931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09140BB-7974-9515-093A-6C453E060F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48D98-EE5B-4E53-BF52-66573F587CE8}" type="datetimeFigureOut">
              <a:rPr lang="sv-SE" smtClean="0"/>
              <a:t>2022-11-28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1F9D276-8D95-7D55-CAFB-E1EFABFF3B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D7F2DD9-23FB-4082-794A-5C1818E036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BE3A2-F69D-458A-BAB1-8B8BE38238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7707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CCB231-379A-9B23-775F-D55880A0A5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Förslag om tillfälliga åtgärder för att underlätta byte av bränsle för fjärrvärmeanläggningar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08A5CF1-9D65-5C36-0A20-5961D4718F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Linda Ålander, Naturvårdsverket</a:t>
            </a:r>
          </a:p>
          <a:p>
            <a:r>
              <a:rPr lang="sv-SE" dirty="0"/>
              <a:t>2022-11-30</a:t>
            </a:r>
          </a:p>
        </p:txBody>
      </p:sp>
    </p:spTree>
    <p:extLst>
      <p:ext uri="{BB962C8B-B14F-4D97-AF65-F5344CB8AC3E}">
        <p14:creationId xmlns:p14="http://schemas.microsoft.com/office/powerpoint/2010/main" val="3792630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0C95FF-4D61-19F2-E2CE-3110E1B69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Konsekvenser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0E707B-824D-8584-1688-0676F4CE7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>
              <a:buNone/>
            </a:pP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v-SE" dirty="0"/>
              <a:t>Enskilda – om inga åtgärder vidtas risk för låga temperaturer inomhus</a:t>
            </a:r>
          </a:p>
          <a:p>
            <a:r>
              <a:rPr lang="sv-SE" dirty="0"/>
              <a:t>Fjärrvärmeproducenter – förslagen innebär att många anläggningar kan fortsätta att drivas även om det blir brist på gas</a:t>
            </a:r>
          </a:p>
          <a:p>
            <a:r>
              <a:rPr lang="sv-SE" dirty="0"/>
              <a:t>Människors hälsa och miljön </a:t>
            </a:r>
          </a:p>
          <a:p>
            <a:pPr>
              <a:buFontTx/>
              <a:buChar char="-"/>
            </a:pPr>
            <a:r>
              <a:rPr lang="sv-SE" dirty="0"/>
              <a:t>kan innebära tillfälligt ökade utsläpp</a:t>
            </a:r>
          </a:p>
          <a:p>
            <a:pPr>
              <a:buFontTx/>
              <a:buChar char="-"/>
            </a:pPr>
            <a:r>
              <a:rPr lang="sv-SE" dirty="0"/>
              <a:t>negativa effekter begränsas; mindre antal verksamheter, tillfälliga ändringar och beslut om försiktighetsmått</a:t>
            </a:r>
          </a:p>
          <a:p>
            <a:pPr>
              <a:buFontTx/>
              <a:buChar char="-"/>
            </a:pPr>
            <a:r>
              <a:rPr lang="sv-SE" dirty="0"/>
              <a:t>miljöbalkens hänsynsregler gäller och t.ex. bestämmelser om miljökvalitetsnormer</a:t>
            </a:r>
          </a:p>
          <a:p>
            <a:pPr indent="0">
              <a:buNone/>
            </a:pPr>
            <a:endParaRPr lang="sv-SE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endParaRPr lang="sv-SE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7018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910983-F199-7380-4914-513A0AAE1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Naturvårdsverket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065CD1-3904-DF66-F2F7-D19E30970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Remiss – Naturvårdsverket har instämt i förslaget </a:t>
            </a:r>
          </a:p>
          <a:p>
            <a:endParaRPr lang="sv-SE" dirty="0"/>
          </a:p>
          <a:p>
            <a:r>
              <a:rPr lang="sv-SE" dirty="0"/>
              <a:t>Naturvårdsverket tar fram tillsynsvägledning </a:t>
            </a:r>
          </a:p>
        </p:txBody>
      </p:sp>
    </p:spTree>
    <p:extLst>
      <p:ext uri="{BB962C8B-B14F-4D97-AF65-F5344CB8AC3E}">
        <p14:creationId xmlns:p14="http://schemas.microsoft.com/office/powerpoint/2010/main" val="36144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41414E-9A0B-0766-E1FE-AB7A4CC5F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Remiss av miljödepartementets promemoria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372FBC-12DC-9B3B-D77F-678D86AB7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”Tillfälliga åtgärder för att underlätta bränslebyte för fjärrvärmeanläggningar”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Finns på Regeringskansliets hemsida, https://www.regeringen.se/4a87ce/contentassets/065c7aea8f33414da956958128e1be69/promemoria-tillfalliga-atgarder-for-att-underlatta-branslebyte-for-fjarrvarmeanlaggningar.pdf</a:t>
            </a:r>
          </a:p>
        </p:txBody>
      </p:sp>
    </p:spTree>
    <p:extLst>
      <p:ext uri="{BB962C8B-B14F-4D97-AF65-F5344CB8AC3E}">
        <p14:creationId xmlns:p14="http://schemas.microsoft.com/office/powerpoint/2010/main" val="3791951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803064-FA06-BCA4-7160-6F710CC65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Risk för brist på gas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3E366-9321-5606-3001-D52F9071E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Behov av ändringar i regelverket för miljöprövning av anläggningar för produktion av fjärrvärme (eller fjärrvärme och el) som drivs med gas, i händelse av brist på tillgång till gas</a:t>
            </a:r>
          </a:p>
          <a:p>
            <a:endParaRPr lang="sv-SE" dirty="0"/>
          </a:p>
          <a:p>
            <a:r>
              <a:rPr lang="sv-SE" dirty="0"/>
              <a:t>Förhöjd risk för störningar i energiförsörjningen</a:t>
            </a:r>
          </a:p>
          <a:p>
            <a:endParaRPr lang="sv-SE" dirty="0"/>
          </a:p>
          <a:p>
            <a:r>
              <a:rPr lang="sv-SE" dirty="0"/>
              <a:t>Beredskapen för att hantera minskad tillförsel behöver förbättras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1330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7902F0-3DBF-FFFC-38E5-6CA2779B7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Anmälningsplikt ersätter tillståndsplikt vid ändring av verksamheten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F3440D6-E53B-152E-239F-9BD71D4AD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Möjligt att anmäla en ändring av en verksamhet enligt 21 kap. 8-10 §§  miljöprövningsförordningen (2013:251) </a:t>
            </a:r>
          </a:p>
          <a:p>
            <a:pPr>
              <a:buFontTx/>
              <a:buChar char="-"/>
            </a:pPr>
            <a:r>
              <a:rPr lang="sv-SE" dirty="0"/>
              <a:t>som använder gas som bränsle,</a:t>
            </a:r>
          </a:p>
          <a:p>
            <a:pPr>
              <a:buFontTx/>
              <a:buChar char="-"/>
            </a:pPr>
            <a:r>
              <a:rPr lang="sv-SE" dirty="0"/>
              <a:t>om ändringen behövs till följd av en överhängande risk för brist på gas</a:t>
            </a:r>
          </a:p>
          <a:p>
            <a:pPr marL="0" indent="0">
              <a:buNone/>
            </a:pPr>
            <a:r>
              <a:rPr lang="sv-SE" dirty="0"/>
              <a:t>och </a:t>
            </a:r>
          </a:p>
          <a:p>
            <a:pPr>
              <a:buFontTx/>
              <a:buChar char="-"/>
            </a:pPr>
            <a:r>
              <a:rPr lang="sv-SE" dirty="0"/>
              <a:t>verksamheten avser produktion av fjärrvärme eller fjärrvärme och el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Dock krävs tillstånd om ändringen leder till att verksamhetens totala installerade effekt ökar eller om verksamheten omfattas av en annan verksamhetskod.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29013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FF525C-1629-C4A0-3996-C8B23D52F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Anmälningsplikt ersätter tillståndsplikt vd ändring av verksamheten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0DDD9B-7720-2A8F-F0EB-5584F671D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Ändringen ska vara tillfällig</a:t>
            </a:r>
          </a:p>
          <a:p>
            <a:pPr>
              <a:buFontTx/>
              <a:buChar char="-"/>
            </a:pPr>
            <a:r>
              <a:rPr lang="sv-SE" dirty="0"/>
              <a:t>Under perioden 31 december 2022 – 30 september 2023 ska det vara möjligt att anmäla en tillfällig ändring </a:t>
            </a:r>
          </a:p>
          <a:p>
            <a:pPr>
              <a:buFontTx/>
              <a:buChar char="-"/>
            </a:pPr>
            <a:r>
              <a:rPr lang="sv-SE" dirty="0"/>
              <a:t>Flera remissinstanser </a:t>
            </a:r>
            <a:r>
              <a:rPr lang="sv-SE"/>
              <a:t>har framfört </a:t>
            </a:r>
            <a:r>
              <a:rPr lang="sv-SE" dirty="0"/>
              <a:t>synpunkter på att perioden bör löpa till och med våren 2024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>
              <a:buFontTx/>
              <a:buChar char="-"/>
            </a:pPr>
            <a:endParaRPr lang="sv-SE" dirty="0"/>
          </a:p>
          <a:p>
            <a:pPr>
              <a:buFontTx/>
              <a:buChar char="-"/>
            </a:pPr>
            <a:endParaRPr lang="sv-SE" dirty="0"/>
          </a:p>
          <a:p>
            <a:pPr marL="0" indent="0">
              <a:buNone/>
            </a:pPr>
            <a:r>
              <a:rPr lang="sv-SE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659003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C75AC0-6C60-CCE9-4822-FF90F82C9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Anmälans innehåll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CD28E12-9A73-3C3F-6FD0-38C9A29D4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En anmälan ska innehålla det underlag som behövs för att tillsynsmyndigheten ska kunna ta ställning till anmälan</a:t>
            </a:r>
          </a:p>
        </p:txBody>
      </p:sp>
    </p:spTree>
    <p:extLst>
      <p:ext uri="{BB962C8B-B14F-4D97-AF65-F5344CB8AC3E}">
        <p14:creationId xmlns:p14="http://schemas.microsoft.com/office/powerpoint/2010/main" val="39402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17FF7C-1C37-8A86-AA52-D77870A0C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Myndighetens hantering och beslut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BE6D8C0-974A-062D-7CC8-DECC8E7F1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Tillsynsmyndighetens handläggning av ett anmälningsärende ska vara skyndsam</a:t>
            </a:r>
          </a:p>
          <a:p>
            <a:r>
              <a:rPr lang="sv-SE" dirty="0"/>
              <a:t>Ett föreläggande om försiktighetsmått ska ange under vilken tid som den ändrade verksamheten får bedrivas, som längst t.o.m. den 30 september 2023</a:t>
            </a:r>
          </a:p>
          <a:p>
            <a:r>
              <a:rPr lang="sv-SE" dirty="0"/>
              <a:t>Beslut om försiktighetsmått får avvika från det som gäller enligt tillståndet </a:t>
            </a:r>
          </a:p>
        </p:txBody>
      </p:sp>
    </p:spTree>
    <p:extLst>
      <p:ext uri="{BB962C8B-B14F-4D97-AF65-F5344CB8AC3E}">
        <p14:creationId xmlns:p14="http://schemas.microsoft.com/office/powerpoint/2010/main" val="819329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0AC7BA-B98D-D366-B4B5-F9EADA515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Myndighetens hantering och beslut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CEEE8B-C0B0-9F5C-B3B7-E64F2D43F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Om ändring som kan ha en betydande negativ inverkan på människors hälsa eller miljön görs i en industriutsläppsverksamhet</a:t>
            </a:r>
          </a:p>
          <a:p>
            <a:pPr>
              <a:buFontTx/>
              <a:buChar char="-"/>
            </a:pPr>
            <a:r>
              <a:rPr lang="sv-SE" dirty="0"/>
              <a:t>ska ytterligare krav på beslutet ställas och</a:t>
            </a:r>
          </a:p>
          <a:p>
            <a:pPr>
              <a:buFontTx/>
              <a:buChar char="-"/>
            </a:pPr>
            <a:r>
              <a:rPr lang="sv-SE" dirty="0"/>
              <a:t>tillsynsmyndigheten ska skicka ett föreläggande som meddelas för sådan verksamhet till Naturvårdsverket för tillgängliggörande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05969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411618-E0AE-D94A-6491-E81697E73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Föreslagna författningsändringar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64F151B-A8A9-4BB2-9449-1C427AC06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Tillfälliga ändringar i</a:t>
            </a:r>
          </a:p>
          <a:p>
            <a:pPr>
              <a:buFontTx/>
              <a:buChar char="-"/>
            </a:pPr>
            <a:r>
              <a:rPr lang="sv-SE" dirty="0"/>
              <a:t>miljöprövningsförordningen (2013:251) och </a:t>
            </a:r>
          </a:p>
          <a:p>
            <a:pPr>
              <a:buFontTx/>
              <a:buChar char="-"/>
            </a:pPr>
            <a:r>
              <a:rPr lang="sv-SE" dirty="0"/>
              <a:t>förordningen (1998:899) om miljöfarlig verksamhet och hälsoskydd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Ändringarna föreslås träda i kraft den 31 december 2022</a:t>
            </a:r>
          </a:p>
        </p:txBody>
      </p:sp>
    </p:spTree>
    <p:extLst>
      <p:ext uri="{BB962C8B-B14F-4D97-AF65-F5344CB8AC3E}">
        <p14:creationId xmlns:p14="http://schemas.microsoft.com/office/powerpoint/2010/main" val="386737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9B86EB-7D50-D6BA-F831-93DF07555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Konsekvenser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154202-6220-2114-6A69-B1CEC6452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Berörda av förslaget: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Länsstyrelserna i Skåne, Hallands och Västra Götalands län</a:t>
            </a:r>
          </a:p>
          <a:p>
            <a:pPr>
              <a:buFontTx/>
              <a:buChar char="-"/>
            </a:pPr>
            <a:r>
              <a:rPr lang="sv-SE" dirty="0"/>
              <a:t>behovet av tillsynsvägledning ökar från länsstyrelserna</a:t>
            </a:r>
          </a:p>
          <a:p>
            <a:r>
              <a:rPr lang="sv-SE" dirty="0"/>
              <a:t>Kommuner som ligger i anslutning till det västsvenska gasnätet (ett 30-tal)</a:t>
            </a:r>
          </a:p>
          <a:p>
            <a:pPr marL="0" indent="0">
              <a:buNone/>
            </a:pPr>
            <a:r>
              <a:rPr lang="sv-SE" dirty="0"/>
              <a:t>- kommunens tillsynsinsats bedöms öka, dock begränsat antal     verksamheter </a:t>
            </a:r>
          </a:p>
          <a:p>
            <a:pPr marL="0" indent="0">
              <a:buNone/>
            </a:pPr>
            <a:endParaRPr lang="sv-SE" dirty="0"/>
          </a:p>
          <a:p>
            <a:pPr>
              <a:buFontTx/>
              <a:buChar char="-"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8287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3066</TotalTime>
  <Words>485</Words>
  <Application>Microsoft Office PowerPoint</Application>
  <PresentationFormat>Bredbild</PresentationFormat>
  <Paragraphs>75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Office-tema</vt:lpstr>
      <vt:lpstr>Förslag om tillfälliga åtgärder för att underlätta byte av bränsle för fjärrvärmeanläggningar</vt:lpstr>
      <vt:lpstr>Risk för brist på gas</vt:lpstr>
      <vt:lpstr>Anmälningsplikt ersätter tillståndsplikt vid ändring av verksamheten</vt:lpstr>
      <vt:lpstr>Anmälningsplikt ersätter tillståndsplikt vd ändring av verksamheten</vt:lpstr>
      <vt:lpstr>Anmälans innehåll</vt:lpstr>
      <vt:lpstr>Myndighetens hantering och beslut </vt:lpstr>
      <vt:lpstr>Myndighetens hantering och beslut</vt:lpstr>
      <vt:lpstr>Föreslagna författningsändringar</vt:lpstr>
      <vt:lpstr>Konsekvenser</vt:lpstr>
      <vt:lpstr>Konsekvenser</vt:lpstr>
      <vt:lpstr>Naturvårdsverket</vt:lpstr>
      <vt:lpstr>Remiss av miljödepartementets promemoria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Nya möjligheter till undantag från villkoren för förbränningsanläggningar</dc:title>
  <dc:creator>Ålander, Linda</dc:creator>
  <cp:lastModifiedBy>Ålander, Linda</cp:lastModifiedBy>
  <cp:revision>5</cp:revision>
  <cp:lastPrinted>2022-11-28T17:07:58Z</cp:lastPrinted>
  <dcterms:created xsi:type="dcterms:W3CDTF">2022-11-22T22:09:27Z</dcterms:created>
  <dcterms:modified xsi:type="dcterms:W3CDTF">2022-11-29T10:18:28Z</dcterms:modified>
</cp:coreProperties>
</file>